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4"/>
  </p:sldMasterIdLst>
  <p:notesMasterIdLst>
    <p:notesMasterId r:id="rId184"/>
  </p:notesMasterIdLst>
  <p:sldIdLst>
    <p:sldId id="256" r:id="rId5"/>
    <p:sldId id="258" r:id="rId6"/>
    <p:sldId id="337" r:id="rId7"/>
    <p:sldId id="334" r:id="rId8"/>
    <p:sldId id="341" r:id="rId9"/>
    <p:sldId id="310" r:id="rId10"/>
    <p:sldId id="278" r:id="rId11"/>
    <p:sldId id="336" r:id="rId12"/>
    <p:sldId id="335" r:id="rId13"/>
    <p:sldId id="348" r:id="rId14"/>
    <p:sldId id="349" r:id="rId15"/>
    <p:sldId id="350" r:id="rId16"/>
    <p:sldId id="339" r:id="rId17"/>
    <p:sldId id="338" r:id="rId18"/>
    <p:sldId id="340" r:id="rId19"/>
    <p:sldId id="342" r:id="rId20"/>
    <p:sldId id="343" r:id="rId21"/>
    <p:sldId id="344" r:id="rId22"/>
    <p:sldId id="345" r:id="rId23"/>
    <p:sldId id="346" r:id="rId24"/>
    <p:sldId id="347" r:id="rId25"/>
    <p:sldId id="351" r:id="rId26"/>
    <p:sldId id="352" r:id="rId27"/>
    <p:sldId id="353" r:id="rId28"/>
    <p:sldId id="354" r:id="rId29"/>
    <p:sldId id="355" r:id="rId30"/>
    <p:sldId id="356" r:id="rId31"/>
    <p:sldId id="357" r:id="rId32"/>
    <p:sldId id="358" r:id="rId33"/>
    <p:sldId id="360" r:id="rId34"/>
    <p:sldId id="362" r:id="rId35"/>
    <p:sldId id="361" r:id="rId36"/>
    <p:sldId id="363" r:id="rId37"/>
    <p:sldId id="359" r:id="rId38"/>
    <p:sldId id="364" r:id="rId39"/>
    <p:sldId id="365" r:id="rId40"/>
    <p:sldId id="367" r:id="rId41"/>
    <p:sldId id="366" r:id="rId42"/>
    <p:sldId id="368" r:id="rId43"/>
    <p:sldId id="369" r:id="rId44"/>
    <p:sldId id="370" r:id="rId45"/>
    <p:sldId id="371" r:id="rId46"/>
    <p:sldId id="372" r:id="rId47"/>
    <p:sldId id="373" r:id="rId48"/>
    <p:sldId id="374" r:id="rId49"/>
    <p:sldId id="381" r:id="rId50"/>
    <p:sldId id="376" r:id="rId51"/>
    <p:sldId id="375" r:id="rId52"/>
    <p:sldId id="377" r:id="rId53"/>
    <p:sldId id="379" r:id="rId54"/>
    <p:sldId id="380" r:id="rId55"/>
    <p:sldId id="378" r:id="rId56"/>
    <p:sldId id="382" r:id="rId57"/>
    <p:sldId id="383" r:id="rId58"/>
    <p:sldId id="384" r:id="rId59"/>
    <p:sldId id="385" r:id="rId60"/>
    <p:sldId id="387" r:id="rId61"/>
    <p:sldId id="388" r:id="rId62"/>
    <p:sldId id="395" r:id="rId63"/>
    <p:sldId id="399" r:id="rId64"/>
    <p:sldId id="396" r:id="rId65"/>
    <p:sldId id="397" r:id="rId66"/>
    <p:sldId id="398" r:id="rId67"/>
    <p:sldId id="390" r:id="rId68"/>
    <p:sldId id="391" r:id="rId69"/>
    <p:sldId id="394" r:id="rId70"/>
    <p:sldId id="392" r:id="rId71"/>
    <p:sldId id="393" r:id="rId72"/>
    <p:sldId id="389" r:id="rId73"/>
    <p:sldId id="400" r:id="rId74"/>
    <p:sldId id="401" r:id="rId75"/>
    <p:sldId id="402" r:id="rId76"/>
    <p:sldId id="404" r:id="rId77"/>
    <p:sldId id="405" r:id="rId78"/>
    <p:sldId id="403" r:id="rId79"/>
    <p:sldId id="406" r:id="rId80"/>
    <p:sldId id="407" r:id="rId81"/>
    <p:sldId id="408" r:id="rId82"/>
    <p:sldId id="409" r:id="rId83"/>
    <p:sldId id="410" r:id="rId84"/>
    <p:sldId id="411" r:id="rId85"/>
    <p:sldId id="386" r:id="rId86"/>
    <p:sldId id="412" r:id="rId87"/>
    <p:sldId id="413" r:id="rId88"/>
    <p:sldId id="414" r:id="rId89"/>
    <p:sldId id="415" r:id="rId90"/>
    <p:sldId id="416" r:id="rId91"/>
    <p:sldId id="417" r:id="rId92"/>
    <p:sldId id="418" r:id="rId93"/>
    <p:sldId id="419" r:id="rId94"/>
    <p:sldId id="420" r:id="rId95"/>
    <p:sldId id="421" r:id="rId96"/>
    <p:sldId id="422" r:id="rId97"/>
    <p:sldId id="423" r:id="rId98"/>
    <p:sldId id="424" r:id="rId99"/>
    <p:sldId id="425" r:id="rId100"/>
    <p:sldId id="430" r:id="rId101"/>
    <p:sldId id="428" r:id="rId102"/>
    <p:sldId id="429" r:id="rId103"/>
    <p:sldId id="426" r:id="rId104"/>
    <p:sldId id="427" r:id="rId105"/>
    <p:sldId id="431" r:id="rId106"/>
    <p:sldId id="432" r:id="rId107"/>
    <p:sldId id="433" r:id="rId108"/>
    <p:sldId id="434" r:id="rId109"/>
    <p:sldId id="437" r:id="rId110"/>
    <p:sldId id="438" r:id="rId111"/>
    <p:sldId id="439" r:id="rId112"/>
    <p:sldId id="441" r:id="rId113"/>
    <p:sldId id="442" r:id="rId114"/>
    <p:sldId id="440" r:id="rId115"/>
    <p:sldId id="443" r:id="rId116"/>
    <p:sldId id="436" r:id="rId117"/>
    <p:sldId id="435" r:id="rId118"/>
    <p:sldId id="444" r:id="rId119"/>
    <p:sldId id="445" r:id="rId120"/>
    <p:sldId id="446" r:id="rId121"/>
    <p:sldId id="447" r:id="rId122"/>
    <p:sldId id="448" r:id="rId123"/>
    <p:sldId id="449" r:id="rId124"/>
    <p:sldId id="451" r:id="rId125"/>
    <p:sldId id="452" r:id="rId126"/>
    <p:sldId id="453" r:id="rId127"/>
    <p:sldId id="454" r:id="rId128"/>
    <p:sldId id="459" r:id="rId129"/>
    <p:sldId id="458" r:id="rId130"/>
    <p:sldId id="455" r:id="rId131"/>
    <p:sldId id="456" r:id="rId132"/>
    <p:sldId id="457" r:id="rId133"/>
    <p:sldId id="460" r:id="rId134"/>
    <p:sldId id="450" r:id="rId135"/>
    <p:sldId id="461" r:id="rId136"/>
    <p:sldId id="462" r:id="rId137"/>
    <p:sldId id="464" r:id="rId138"/>
    <p:sldId id="465" r:id="rId139"/>
    <p:sldId id="463" r:id="rId140"/>
    <p:sldId id="466" r:id="rId141"/>
    <p:sldId id="467" r:id="rId142"/>
    <p:sldId id="468" r:id="rId143"/>
    <p:sldId id="469" r:id="rId144"/>
    <p:sldId id="333" r:id="rId145"/>
    <p:sldId id="331" r:id="rId146"/>
    <p:sldId id="263" r:id="rId147"/>
    <p:sldId id="264" r:id="rId148"/>
    <p:sldId id="259" r:id="rId149"/>
    <p:sldId id="260" r:id="rId150"/>
    <p:sldId id="298" r:id="rId151"/>
    <p:sldId id="297" r:id="rId152"/>
    <p:sldId id="265" r:id="rId153"/>
    <p:sldId id="266" r:id="rId154"/>
    <p:sldId id="267" r:id="rId155"/>
    <p:sldId id="268" r:id="rId156"/>
    <p:sldId id="269" r:id="rId157"/>
    <p:sldId id="270" r:id="rId158"/>
    <p:sldId id="271" r:id="rId159"/>
    <p:sldId id="272" r:id="rId160"/>
    <p:sldId id="273" r:id="rId161"/>
    <p:sldId id="274" r:id="rId162"/>
    <p:sldId id="275" r:id="rId163"/>
    <p:sldId id="276" r:id="rId164"/>
    <p:sldId id="277" r:id="rId165"/>
    <p:sldId id="279" r:id="rId166"/>
    <p:sldId id="280" r:id="rId167"/>
    <p:sldId id="281" r:id="rId168"/>
    <p:sldId id="282" r:id="rId169"/>
    <p:sldId id="283" r:id="rId170"/>
    <p:sldId id="284" r:id="rId171"/>
    <p:sldId id="285" r:id="rId172"/>
    <p:sldId id="286" r:id="rId173"/>
    <p:sldId id="287" r:id="rId174"/>
    <p:sldId id="288" r:id="rId175"/>
    <p:sldId id="289" r:id="rId176"/>
    <p:sldId id="290" r:id="rId177"/>
    <p:sldId id="292" r:id="rId178"/>
    <p:sldId id="299" r:id="rId179"/>
    <p:sldId id="293" r:id="rId180"/>
    <p:sldId id="294" r:id="rId181"/>
    <p:sldId id="295" r:id="rId182"/>
    <p:sldId id="296" r:id="rId183"/>
  </p:sldIdLst>
  <p:sldSz cx="9144000" cy="5143500" type="screen16x9"/>
  <p:notesSz cx="6858000" cy="9144000"/>
  <p:embeddedFontLst>
    <p:embeddedFont>
      <p:font typeface="Barlow" panose="00000500000000000000" pitchFamily="2" charset="0"/>
      <p:regular r:id="rId185"/>
      <p:bold r:id="rId186"/>
      <p:italic r:id="rId187"/>
      <p:boldItalic r:id="rId188"/>
    </p:embeddedFont>
    <p:embeddedFont>
      <p:font typeface="Barlow Light" panose="00000400000000000000" pitchFamily="2" charset="0"/>
      <p:regular r:id="rId189"/>
      <p:bold r:id="rId190"/>
      <p:italic r:id="rId191"/>
      <p:boldItalic r:id="rId192"/>
    </p:embeddedFont>
    <p:embeddedFont>
      <p:font typeface="Barlow SemiBold" panose="00000700000000000000" pitchFamily="2" charset="0"/>
      <p:regular r:id="rId193"/>
      <p:bold r:id="rId194"/>
      <p:italic r:id="rId195"/>
      <p:boldItalic r:id="rId196"/>
    </p:embeddedFont>
    <p:embeddedFont>
      <p:font typeface="Calibri" panose="020F0502020204030204" pitchFamily="34" charset="0"/>
      <p:regular r:id="rId197"/>
      <p:bold r:id="rId198"/>
      <p:italic r:id="rId199"/>
      <p:boldItalic r:id="rId200"/>
    </p:embeddedFont>
    <p:embeddedFont>
      <p:font typeface="Montserrat" panose="00000500000000000000" pitchFamily="2" charset="0"/>
      <p:regular r:id="rId201"/>
      <p:bold r:id="rId202"/>
      <p:italic r:id="rId203"/>
      <p:boldItalic r:id="rId204"/>
    </p:embeddedFont>
    <p:embeddedFont>
      <p:font typeface="Raleway" pitchFamily="2" charset="0"/>
      <p:regular r:id="rId205"/>
      <p:bold r:id="rId206"/>
      <p:italic r:id="rId207"/>
      <p:boldItalic r:id="rId208"/>
    </p:embeddedFont>
    <p:embeddedFont>
      <p:font typeface="Raleway Thin" pitchFamily="2" charset="0"/>
      <p:regular r:id="rId209"/>
      <p:bold r:id="rId210"/>
      <p:italic r:id="rId211"/>
      <p:boldItalic r:id="rId212"/>
    </p:embeddedFont>
    <p:embeddedFont>
      <p:font typeface="Segoe UI" panose="020B0502040204020203" pitchFamily="34" charset="0"/>
      <p:regular r:id="rId213"/>
      <p:bold r:id="rId214"/>
      <p:italic r:id="rId215"/>
      <p:boldItalic r:id="rId2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13B33B-2625-4E21-8C25-326DD18DEFCD}" v="15343" dt="2023-04-20T04:43:29.983"/>
  </p1510:revLst>
</p1510:revInfo>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686" autoAdjust="0"/>
  </p:normalViewPr>
  <p:slideViewPr>
    <p:cSldViewPr snapToGrid="0">
      <p:cViewPr varScale="1">
        <p:scale>
          <a:sx n="166" d="100"/>
          <a:sy n="166" d="100"/>
        </p:scale>
        <p:origin x="1640" y="10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font" Target="fonts/font7.fntdata"/><Relationship Id="rId205" Type="http://schemas.openxmlformats.org/officeDocument/2006/relationships/font" Target="fonts/font21.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font" Target="fonts/font32.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font" Target="fonts/font8.fntdata"/><Relationship Id="rId206" Type="http://schemas.openxmlformats.org/officeDocument/2006/relationships/font" Target="fonts/font22.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presProps" Target="presProps.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font" Target="fonts/font9.fntdata"/><Relationship Id="rId207" Type="http://schemas.openxmlformats.org/officeDocument/2006/relationships/font" Target="fonts/font23.fntdata"/><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viewProps" Target="viewProps.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font" Target="fonts/font10.fntdata"/><Relationship Id="rId208" Type="http://schemas.openxmlformats.org/officeDocument/2006/relationships/font" Target="fonts/font24.fntdata"/><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notesMaster" Target="notesMasters/notesMaster1.xml"/><Relationship Id="rId189" Type="http://schemas.openxmlformats.org/officeDocument/2006/relationships/font" Target="fonts/font5.fntdata"/><Relationship Id="rId219" Type="http://schemas.openxmlformats.org/officeDocument/2006/relationships/theme" Target="theme/theme1.xml"/><Relationship Id="rId3" Type="http://schemas.openxmlformats.org/officeDocument/2006/relationships/customXml" Target="../customXml/item3.xml"/><Relationship Id="rId214" Type="http://schemas.openxmlformats.org/officeDocument/2006/relationships/font" Target="fonts/font30.fntdata"/><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font" Target="fonts/font11.fntdata"/><Relationship Id="rId209" Type="http://schemas.openxmlformats.org/officeDocument/2006/relationships/font" Target="fonts/font25.fntdata"/><Relationship Id="rId190" Type="http://schemas.openxmlformats.org/officeDocument/2006/relationships/font" Target="fonts/font6.fntdata"/><Relationship Id="rId204" Type="http://schemas.openxmlformats.org/officeDocument/2006/relationships/font" Target="fonts/font20.fntdata"/><Relationship Id="rId220"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font" Target="fonts/font26.fntdata"/><Relationship Id="rId215" Type="http://schemas.openxmlformats.org/officeDocument/2006/relationships/font" Target="fonts/font31.fntdata"/><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font" Target="fonts/font12.fntdata"/><Relationship Id="rId200" Type="http://schemas.openxmlformats.org/officeDocument/2006/relationships/font" Target="fonts/font16.fntdata"/><Relationship Id="rId16" Type="http://schemas.openxmlformats.org/officeDocument/2006/relationships/slide" Target="slides/slide12.xml"/><Relationship Id="rId221" Type="http://schemas.microsoft.com/office/2015/10/relationships/revisionInfo" Target="revisionInfo.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font" Target="fonts/font2.fntdata"/><Relationship Id="rId211" Type="http://schemas.openxmlformats.org/officeDocument/2006/relationships/font" Target="fonts/font27.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font" Target="fonts/font13.fntdata"/><Relationship Id="rId201" Type="http://schemas.openxmlformats.org/officeDocument/2006/relationships/font" Target="fonts/font17.fntdata"/><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font" Target="fonts/font3.fntdata"/><Relationship Id="rId1" Type="http://schemas.openxmlformats.org/officeDocument/2006/relationships/customXml" Target="../customXml/item1.xml"/><Relationship Id="rId212" Type="http://schemas.openxmlformats.org/officeDocument/2006/relationships/font" Target="fonts/font28.fntdata"/><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font" Target="fonts/font14.fntdata"/><Relationship Id="rId202" Type="http://schemas.openxmlformats.org/officeDocument/2006/relationships/font" Target="fonts/font18.fntdata"/><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font" Target="fonts/font4.fntdata"/><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font" Target="fonts/font29.fntdata"/><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font" Target="fonts/font15.fntdata"/><Relationship Id="rId203" Type="http://schemas.openxmlformats.org/officeDocument/2006/relationships/font" Target="fonts/font19.fntdata"/><Relationship Id="rId19" Type="http://schemas.openxmlformats.org/officeDocument/2006/relationships/slide" Target="slides/slide15.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7A30A3-0936-44F8-8CDF-53B70AAF2B06}"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US"/>
        </a:p>
      </dgm:t>
    </dgm:pt>
    <dgm:pt modelId="{B3A709B7-A98B-4E98-AE02-755195DEC2DC}">
      <dgm:prSet phldrT="[Text]"/>
      <dgm:spPr>
        <a:solidFill>
          <a:schemeClr val="accent4">
            <a:lumMod val="75000"/>
          </a:schemeClr>
        </a:solidFill>
        <a:ln>
          <a:solidFill>
            <a:schemeClr val="accent4">
              <a:lumMod val="75000"/>
            </a:schemeClr>
          </a:solidFill>
        </a:ln>
      </dgm:spPr>
      <dgm:t>
        <a:bodyPr/>
        <a:lstStyle/>
        <a:p>
          <a:r>
            <a:rPr lang="en-US" dirty="0"/>
            <a:t>UI</a:t>
          </a:r>
        </a:p>
      </dgm:t>
    </dgm:pt>
    <dgm:pt modelId="{720EBA39-E83C-4F89-B643-4D9864D023CD}" type="sibTrans" cxnId="{3D5A156D-51BB-4377-81E8-227E597F8603}">
      <dgm:prSet/>
      <dgm:spPr/>
      <dgm:t>
        <a:bodyPr/>
        <a:lstStyle/>
        <a:p>
          <a:endParaRPr lang="en-US"/>
        </a:p>
      </dgm:t>
    </dgm:pt>
    <dgm:pt modelId="{249C306F-A04F-4EB6-B415-748DDE1FDF43}" type="parTrans" cxnId="{3D5A156D-51BB-4377-81E8-227E597F8603}">
      <dgm:prSet/>
      <dgm:spPr/>
      <dgm:t>
        <a:bodyPr/>
        <a:lstStyle/>
        <a:p>
          <a:endParaRPr lang="en-US"/>
        </a:p>
      </dgm:t>
    </dgm:pt>
    <dgm:pt modelId="{5F960285-DAD8-4AF7-B279-343DA1D3ADD3}">
      <dgm:prSet phldrT="[Text]"/>
      <dgm:spPr/>
      <dgm:t>
        <a:bodyPr/>
        <a:lstStyle/>
        <a:p>
          <a:r>
            <a:rPr lang="en-US" dirty="0" err="1"/>
            <a:t>Blazor</a:t>
          </a:r>
          <a:endParaRPr lang="en-US" dirty="0"/>
        </a:p>
      </dgm:t>
    </dgm:pt>
    <dgm:pt modelId="{6AEF4BD8-A644-479A-9E49-1576E2B12CB0}" type="sibTrans" cxnId="{B654D69B-337F-4D72-AC65-541CAD45FA24}">
      <dgm:prSet/>
      <dgm:spPr/>
      <dgm:t>
        <a:bodyPr/>
        <a:lstStyle/>
        <a:p>
          <a:endParaRPr lang="en-US"/>
        </a:p>
      </dgm:t>
    </dgm:pt>
    <dgm:pt modelId="{62ABEBAE-BA4A-4744-A5C9-2878BB916869}" type="parTrans" cxnId="{B654D69B-337F-4D72-AC65-541CAD45FA24}">
      <dgm:prSet/>
      <dgm:spPr/>
      <dgm:t>
        <a:bodyPr/>
        <a:lstStyle/>
        <a:p>
          <a:endParaRPr lang="en-US"/>
        </a:p>
      </dgm:t>
    </dgm:pt>
    <dgm:pt modelId="{4386C000-2A29-4CA4-B901-277D92369ED9}">
      <dgm:prSet phldrT="[Text]"/>
      <dgm:spPr/>
      <dgm:t>
        <a:bodyPr/>
        <a:lstStyle/>
        <a:p>
          <a:r>
            <a:rPr lang="en-US" dirty="0"/>
            <a:t>MAUI</a:t>
          </a:r>
        </a:p>
      </dgm:t>
    </dgm:pt>
    <dgm:pt modelId="{2EC664E6-276E-4308-BE5F-E8723CE31906}" type="sibTrans" cxnId="{2E268FC8-10D2-47EA-A129-8E866EE2BCC4}">
      <dgm:prSet/>
      <dgm:spPr/>
      <dgm:t>
        <a:bodyPr/>
        <a:lstStyle/>
        <a:p>
          <a:endParaRPr lang="en-US"/>
        </a:p>
      </dgm:t>
    </dgm:pt>
    <dgm:pt modelId="{7601DC91-E4D5-451F-B5F4-0A1A84E34787}" type="parTrans" cxnId="{2E268FC8-10D2-47EA-A129-8E866EE2BCC4}">
      <dgm:prSet/>
      <dgm:spPr/>
      <dgm:t>
        <a:bodyPr/>
        <a:lstStyle/>
        <a:p>
          <a:endParaRPr lang="en-US"/>
        </a:p>
      </dgm:t>
    </dgm:pt>
    <dgm:pt modelId="{217B6F6D-39F6-473A-B07C-AFC517CF1F32}">
      <dgm:prSet phldrT="[Text]"/>
      <dgm:spPr/>
      <dgm:t>
        <a:bodyPr/>
        <a:lstStyle/>
        <a:p>
          <a:r>
            <a:rPr lang="en-US" dirty="0"/>
            <a:t>Angular</a:t>
          </a:r>
        </a:p>
      </dgm:t>
    </dgm:pt>
    <dgm:pt modelId="{AA8F5719-4807-4C90-937C-910E4692112F}" type="sibTrans" cxnId="{9C31566D-15C0-4D70-8C1B-1DF74B11CDDD}">
      <dgm:prSet/>
      <dgm:spPr/>
      <dgm:t>
        <a:bodyPr/>
        <a:lstStyle/>
        <a:p>
          <a:endParaRPr lang="en-US"/>
        </a:p>
      </dgm:t>
    </dgm:pt>
    <dgm:pt modelId="{ED9913BB-D6D1-46AB-BD42-0A1042F659B3}" type="parTrans" cxnId="{9C31566D-15C0-4D70-8C1B-1DF74B11CDDD}">
      <dgm:prSet/>
      <dgm:spPr/>
      <dgm:t>
        <a:bodyPr/>
        <a:lstStyle/>
        <a:p>
          <a:endParaRPr lang="en-US"/>
        </a:p>
      </dgm:t>
    </dgm:pt>
    <dgm:pt modelId="{BDC45C38-2B1A-4D9A-84E9-C44D159E0405}">
      <dgm:prSet phldrT="[Text]"/>
      <dgm:spPr/>
      <dgm:t>
        <a:bodyPr/>
        <a:lstStyle/>
        <a:p>
          <a:r>
            <a:rPr lang="en-US" dirty="0" err="1"/>
            <a:t>Etc</a:t>
          </a:r>
          <a:r>
            <a:rPr lang="en-US" dirty="0"/>
            <a:t>…</a:t>
          </a:r>
        </a:p>
      </dgm:t>
    </dgm:pt>
    <dgm:pt modelId="{CAABC3B0-89A0-43B7-BB07-7E4BB435FEF8}" type="sibTrans" cxnId="{99C66FBD-05B5-46F0-8A53-F5E1F3DB43B2}">
      <dgm:prSet/>
      <dgm:spPr/>
      <dgm:t>
        <a:bodyPr/>
        <a:lstStyle/>
        <a:p>
          <a:endParaRPr lang="en-US"/>
        </a:p>
      </dgm:t>
    </dgm:pt>
    <dgm:pt modelId="{76583CF3-41BE-402F-AC35-1A144D54CA64}" type="parTrans" cxnId="{99C66FBD-05B5-46F0-8A53-F5E1F3DB43B2}">
      <dgm:prSet/>
      <dgm:spPr/>
      <dgm:t>
        <a:bodyPr/>
        <a:lstStyle/>
        <a:p>
          <a:endParaRPr lang="en-US"/>
        </a:p>
      </dgm:t>
    </dgm:pt>
    <dgm:pt modelId="{E79887C8-DCC1-4DD0-B087-85CE8220C594}">
      <dgm:prSet phldrT="[Text]"/>
      <dgm:spPr>
        <a:solidFill>
          <a:schemeClr val="accent3"/>
        </a:solidFill>
      </dgm:spPr>
      <dgm:t>
        <a:bodyPr/>
        <a:lstStyle/>
        <a:p>
          <a:r>
            <a:rPr lang="en-US" dirty="0"/>
            <a:t>API</a:t>
          </a:r>
        </a:p>
      </dgm:t>
    </dgm:pt>
    <dgm:pt modelId="{7AE46476-C1CC-4D2E-BDC4-9D623EB1C7B6}" type="sibTrans" cxnId="{4E8216A9-227B-4B7A-B0BF-259DE79BE077}">
      <dgm:prSet/>
      <dgm:spPr/>
      <dgm:t>
        <a:bodyPr/>
        <a:lstStyle/>
        <a:p>
          <a:endParaRPr lang="en-US"/>
        </a:p>
      </dgm:t>
    </dgm:pt>
    <dgm:pt modelId="{A383BA6A-840E-4689-BC03-B12FCC9F7E5D}" type="parTrans" cxnId="{4E8216A9-227B-4B7A-B0BF-259DE79BE077}">
      <dgm:prSet/>
      <dgm:spPr/>
      <dgm:t>
        <a:bodyPr/>
        <a:lstStyle/>
        <a:p>
          <a:endParaRPr lang="en-US"/>
        </a:p>
      </dgm:t>
    </dgm:pt>
    <dgm:pt modelId="{B031CAD1-F5A0-42D8-AB20-69FDD8AD116A}">
      <dgm:prSet phldrT="[Text]"/>
      <dgm:spPr/>
      <dgm:t>
        <a:bodyPr/>
        <a:lstStyle/>
        <a:p>
          <a:r>
            <a:rPr lang="en-US" dirty="0"/>
            <a:t>REST API</a:t>
          </a:r>
        </a:p>
      </dgm:t>
    </dgm:pt>
    <dgm:pt modelId="{7133B756-1BBE-421A-871D-87579CC861BB}" type="sibTrans" cxnId="{0469586A-A16F-4026-9F4F-8D66CA260F3F}">
      <dgm:prSet/>
      <dgm:spPr/>
      <dgm:t>
        <a:bodyPr/>
        <a:lstStyle/>
        <a:p>
          <a:endParaRPr lang="en-US"/>
        </a:p>
      </dgm:t>
    </dgm:pt>
    <dgm:pt modelId="{87647967-C533-47B6-A58A-E0F97AE0A8B1}" type="parTrans" cxnId="{0469586A-A16F-4026-9F4F-8D66CA260F3F}">
      <dgm:prSet/>
      <dgm:spPr/>
      <dgm:t>
        <a:bodyPr/>
        <a:lstStyle/>
        <a:p>
          <a:endParaRPr lang="en-US"/>
        </a:p>
      </dgm:t>
    </dgm:pt>
    <dgm:pt modelId="{FF58BD69-97AC-4517-95F4-8D46467EB113}">
      <dgm:prSet phldrT="[Text]"/>
      <dgm:spPr/>
      <dgm:t>
        <a:bodyPr/>
        <a:lstStyle/>
        <a:p>
          <a:r>
            <a:rPr lang="en-US" dirty="0"/>
            <a:t>Infrastructure</a:t>
          </a:r>
        </a:p>
      </dgm:t>
    </dgm:pt>
    <dgm:pt modelId="{36C72967-855B-4743-AF23-E111B1263986}" type="sibTrans" cxnId="{5182A7B4-F2A4-479D-95E9-83E5711954E8}">
      <dgm:prSet/>
      <dgm:spPr/>
      <dgm:t>
        <a:bodyPr/>
        <a:lstStyle/>
        <a:p>
          <a:endParaRPr lang="en-US"/>
        </a:p>
      </dgm:t>
    </dgm:pt>
    <dgm:pt modelId="{187601C7-8857-4A87-8D4B-A47FCC5163F1}" type="parTrans" cxnId="{5182A7B4-F2A4-479D-95E9-83E5711954E8}">
      <dgm:prSet/>
      <dgm:spPr/>
      <dgm:t>
        <a:bodyPr/>
        <a:lstStyle/>
        <a:p>
          <a:endParaRPr lang="en-US"/>
        </a:p>
      </dgm:t>
    </dgm:pt>
    <dgm:pt modelId="{96DCE883-C2E8-4183-95DF-C6F65C7428D5}">
      <dgm:prSet phldrT="[Text]"/>
      <dgm:spPr/>
      <dgm:t>
        <a:bodyPr/>
        <a:lstStyle/>
        <a:p>
          <a:r>
            <a:rPr lang="en-US" dirty="0"/>
            <a:t>Email</a:t>
          </a:r>
        </a:p>
      </dgm:t>
    </dgm:pt>
    <dgm:pt modelId="{0739BE10-90DD-4B31-8AB6-194076911B40}" type="sibTrans" cxnId="{631D400F-2848-4119-9BA9-7B34A84CA6C1}">
      <dgm:prSet/>
      <dgm:spPr/>
      <dgm:t>
        <a:bodyPr/>
        <a:lstStyle/>
        <a:p>
          <a:endParaRPr lang="en-US"/>
        </a:p>
      </dgm:t>
    </dgm:pt>
    <dgm:pt modelId="{E9B6460F-F8B5-4892-A496-401E8640DDD8}" type="parTrans" cxnId="{631D400F-2848-4119-9BA9-7B34A84CA6C1}">
      <dgm:prSet/>
      <dgm:spPr/>
      <dgm:t>
        <a:bodyPr/>
        <a:lstStyle/>
        <a:p>
          <a:endParaRPr lang="en-US"/>
        </a:p>
      </dgm:t>
    </dgm:pt>
    <dgm:pt modelId="{FCFE4147-BCD2-4FD7-B9EE-29641D72BDDA}">
      <dgm:prSet phldrT="[Text]"/>
      <dgm:spPr/>
      <dgm:t>
        <a:bodyPr/>
        <a:lstStyle/>
        <a:p>
          <a:r>
            <a:rPr lang="en-US" dirty="0"/>
            <a:t>Logging</a:t>
          </a:r>
        </a:p>
      </dgm:t>
    </dgm:pt>
    <dgm:pt modelId="{15EB311C-E1A2-43FD-BD09-C5063EB83921}" type="sibTrans" cxnId="{B3858EFA-C1D2-4AD0-9E96-9E25F38266AD}">
      <dgm:prSet/>
      <dgm:spPr/>
      <dgm:t>
        <a:bodyPr/>
        <a:lstStyle/>
        <a:p>
          <a:endParaRPr lang="en-US"/>
        </a:p>
      </dgm:t>
    </dgm:pt>
    <dgm:pt modelId="{A37A5948-C705-4D77-9C05-C5B6D29E063D}" type="parTrans" cxnId="{B3858EFA-C1D2-4AD0-9E96-9E25F38266AD}">
      <dgm:prSet/>
      <dgm:spPr/>
      <dgm:t>
        <a:bodyPr/>
        <a:lstStyle/>
        <a:p>
          <a:endParaRPr lang="en-US"/>
        </a:p>
      </dgm:t>
    </dgm:pt>
    <dgm:pt modelId="{E97643CF-3179-4A3F-A9AE-5ABFD836D369}">
      <dgm:prSet phldrT="[Text]"/>
      <dgm:spPr>
        <a:solidFill>
          <a:schemeClr val="accent6">
            <a:lumMod val="75000"/>
          </a:schemeClr>
        </a:solidFill>
      </dgm:spPr>
      <dgm:t>
        <a:bodyPr/>
        <a:lstStyle/>
        <a:p>
          <a:r>
            <a:rPr lang="en-US" dirty="0"/>
            <a:t>Tests</a:t>
          </a:r>
        </a:p>
      </dgm:t>
    </dgm:pt>
    <dgm:pt modelId="{AD66AE60-317D-418A-AAA1-66232510D149}" type="sibTrans" cxnId="{A85E1CE2-6B3F-4EB9-B8C1-1F6901134D23}">
      <dgm:prSet/>
      <dgm:spPr/>
      <dgm:t>
        <a:bodyPr/>
        <a:lstStyle/>
        <a:p>
          <a:endParaRPr lang="en-US"/>
        </a:p>
      </dgm:t>
    </dgm:pt>
    <dgm:pt modelId="{00CD63FC-35D9-48D4-9DF6-9974E92A9224}" type="parTrans" cxnId="{A85E1CE2-6B3F-4EB9-B8C1-1F6901134D23}">
      <dgm:prSet/>
      <dgm:spPr/>
      <dgm:t>
        <a:bodyPr/>
        <a:lstStyle/>
        <a:p>
          <a:endParaRPr lang="en-US"/>
        </a:p>
      </dgm:t>
    </dgm:pt>
    <dgm:pt modelId="{FADCC874-7448-4049-8834-9CC34226ADB6}">
      <dgm:prSet phldrT="[Text]"/>
      <dgm:spPr/>
      <dgm:t>
        <a:bodyPr/>
        <a:lstStyle/>
        <a:p>
          <a:r>
            <a:rPr lang="en-US" dirty="0"/>
            <a:t>Unit </a:t>
          </a:r>
        </a:p>
      </dgm:t>
    </dgm:pt>
    <dgm:pt modelId="{57FF1C41-F5E3-4088-ACB4-89568289B1AA}" type="sibTrans" cxnId="{430FD2D8-F695-406B-AF77-2F5DE54DAF82}">
      <dgm:prSet/>
      <dgm:spPr/>
      <dgm:t>
        <a:bodyPr/>
        <a:lstStyle/>
        <a:p>
          <a:endParaRPr lang="en-US"/>
        </a:p>
      </dgm:t>
    </dgm:pt>
    <dgm:pt modelId="{3B8CB2D6-2615-4421-9F18-BDA673EADF02}" type="parTrans" cxnId="{430FD2D8-F695-406B-AF77-2F5DE54DAF82}">
      <dgm:prSet/>
      <dgm:spPr/>
      <dgm:t>
        <a:bodyPr/>
        <a:lstStyle/>
        <a:p>
          <a:endParaRPr lang="en-US"/>
        </a:p>
      </dgm:t>
    </dgm:pt>
    <dgm:pt modelId="{76C4E5D1-F935-40FA-AD1D-471E45ADF6CE}">
      <dgm:prSet phldrT="[Text]"/>
      <dgm:spPr/>
      <dgm:t>
        <a:bodyPr/>
        <a:lstStyle/>
        <a:p>
          <a:r>
            <a:rPr lang="en-US" dirty="0"/>
            <a:t>Integration</a:t>
          </a:r>
        </a:p>
      </dgm:t>
    </dgm:pt>
    <dgm:pt modelId="{0B55CAE1-01C1-47B2-BC1B-8E3F277FDDEC}" type="sibTrans" cxnId="{3D00B346-CD66-4BC1-8CF4-D02DDA3000B1}">
      <dgm:prSet/>
      <dgm:spPr/>
      <dgm:t>
        <a:bodyPr/>
        <a:lstStyle/>
        <a:p>
          <a:endParaRPr lang="en-US"/>
        </a:p>
      </dgm:t>
    </dgm:pt>
    <dgm:pt modelId="{CC112D83-59BC-49FC-8D7B-FAE7B5A7CB9F}" type="parTrans" cxnId="{3D00B346-CD66-4BC1-8CF4-D02DDA3000B1}">
      <dgm:prSet/>
      <dgm:spPr/>
      <dgm:t>
        <a:bodyPr/>
        <a:lstStyle/>
        <a:p>
          <a:endParaRPr lang="en-US"/>
        </a:p>
      </dgm:t>
    </dgm:pt>
    <dgm:pt modelId="{5918B25C-FAC7-46D9-A14B-6D29D6DF4C42}" type="pres">
      <dgm:prSet presAssocID="{7F7A30A3-0936-44F8-8CDF-53B70AAF2B06}" presName="cycleMatrixDiagram" presStyleCnt="0">
        <dgm:presLayoutVars>
          <dgm:chMax val="1"/>
          <dgm:dir/>
          <dgm:animLvl val="lvl"/>
          <dgm:resizeHandles val="exact"/>
        </dgm:presLayoutVars>
      </dgm:prSet>
      <dgm:spPr/>
    </dgm:pt>
    <dgm:pt modelId="{C275CAE3-A47E-44FC-93E3-689CC0DB3999}" type="pres">
      <dgm:prSet presAssocID="{7F7A30A3-0936-44F8-8CDF-53B70AAF2B06}" presName="children" presStyleCnt="0"/>
      <dgm:spPr/>
    </dgm:pt>
    <dgm:pt modelId="{81339498-D598-4DFC-BBBC-2B19F7E2D770}" type="pres">
      <dgm:prSet presAssocID="{7F7A30A3-0936-44F8-8CDF-53B70AAF2B06}" presName="child1group" presStyleCnt="0"/>
      <dgm:spPr/>
    </dgm:pt>
    <dgm:pt modelId="{AD1F4137-6117-4E4C-BF46-8712FEF4F960}" type="pres">
      <dgm:prSet presAssocID="{7F7A30A3-0936-44F8-8CDF-53B70AAF2B06}" presName="child1" presStyleLbl="bgAcc1" presStyleIdx="0" presStyleCnt="4"/>
      <dgm:spPr/>
    </dgm:pt>
    <dgm:pt modelId="{6563CCC3-0847-4AF4-96F8-F2679FC6CFB4}" type="pres">
      <dgm:prSet presAssocID="{7F7A30A3-0936-44F8-8CDF-53B70AAF2B06}" presName="child1Text" presStyleLbl="bgAcc1" presStyleIdx="0" presStyleCnt="4">
        <dgm:presLayoutVars>
          <dgm:bulletEnabled val="1"/>
        </dgm:presLayoutVars>
      </dgm:prSet>
      <dgm:spPr/>
    </dgm:pt>
    <dgm:pt modelId="{43640E3D-7942-4068-AD2B-DA36C9EC741F}" type="pres">
      <dgm:prSet presAssocID="{7F7A30A3-0936-44F8-8CDF-53B70AAF2B06}" presName="child2group" presStyleCnt="0"/>
      <dgm:spPr/>
    </dgm:pt>
    <dgm:pt modelId="{84D24B75-DFFC-49B6-84B2-20F512EF78B9}" type="pres">
      <dgm:prSet presAssocID="{7F7A30A3-0936-44F8-8CDF-53B70AAF2B06}" presName="child2" presStyleLbl="bgAcc1" presStyleIdx="1" presStyleCnt="4"/>
      <dgm:spPr/>
    </dgm:pt>
    <dgm:pt modelId="{09729A89-11C3-49E1-A220-0B7ECFCA970C}" type="pres">
      <dgm:prSet presAssocID="{7F7A30A3-0936-44F8-8CDF-53B70AAF2B06}" presName="child2Text" presStyleLbl="bgAcc1" presStyleIdx="1" presStyleCnt="4">
        <dgm:presLayoutVars>
          <dgm:bulletEnabled val="1"/>
        </dgm:presLayoutVars>
      </dgm:prSet>
      <dgm:spPr/>
    </dgm:pt>
    <dgm:pt modelId="{6E4283D4-5D20-42A3-95F9-56BE4A0C4A54}" type="pres">
      <dgm:prSet presAssocID="{7F7A30A3-0936-44F8-8CDF-53B70AAF2B06}" presName="child3group" presStyleCnt="0"/>
      <dgm:spPr/>
    </dgm:pt>
    <dgm:pt modelId="{DBA58E0E-4D23-4A1F-97A1-ACAAC30204AA}" type="pres">
      <dgm:prSet presAssocID="{7F7A30A3-0936-44F8-8CDF-53B70AAF2B06}" presName="child3" presStyleLbl="bgAcc1" presStyleIdx="2" presStyleCnt="4"/>
      <dgm:spPr/>
    </dgm:pt>
    <dgm:pt modelId="{4D679845-8EDF-4F88-927E-506BFF19BC31}" type="pres">
      <dgm:prSet presAssocID="{7F7A30A3-0936-44F8-8CDF-53B70AAF2B06}" presName="child3Text" presStyleLbl="bgAcc1" presStyleIdx="2" presStyleCnt="4">
        <dgm:presLayoutVars>
          <dgm:bulletEnabled val="1"/>
        </dgm:presLayoutVars>
      </dgm:prSet>
      <dgm:spPr/>
    </dgm:pt>
    <dgm:pt modelId="{365B15B6-D8FC-4775-A0B6-FC30C359F985}" type="pres">
      <dgm:prSet presAssocID="{7F7A30A3-0936-44F8-8CDF-53B70AAF2B06}" presName="child4group" presStyleCnt="0"/>
      <dgm:spPr/>
    </dgm:pt>
    <dgm:pt modelId="{B361EE32-5CB6-4AB4-AC0C-A411D520967C}" type="pres">
      <dgm:prSet presAssocID="{7F7A30A3-0936-44F8-8CDF-53B70AAF2B06}" presName="child4" presStyleLbl="bgAcc1" presStyleIdx="3" presStyleCnt="4"/>
      <dgm:spPr/>
    </dgm:pt>
    <dgm:pt modelId="{7D4969DE-CF47-4466-A607-9526093F1A88}" type="pres">
      <dgm:prSet presAssocID="{7F7A30A3-0936-44F8-8CDF-53B70AAF2B06}" presName="child4Text" presStyleLbl="bgAcc1" presStyleIdx="3" presStyleCnt="4">
        <dgm:presLayoutVars>
          <dgm:bulletEnabled val="1"/>
        </dgm:presLayoutVars>
      </dgm:prSet>
      <dgm:spPr/>
    </dgm:pt>
    <dgm:pt modelId="{C83506B7-8433-4E51-A119-C69F74A5741A}" type="pres">
      <dgm:prSet presAssocID="{7F7A30A3-0936-44F8-8CDF-53B70AAF2B06}" presName="childPlaceholder" presStyleCnt="0"/>
      <dgm:spPr/>
    </dgm:pt>
    <dgm:pt modelId="{E152AECF-023C-43D8-AF61-C8FE3A3B70A2}" type="pres">
      <dgm:prSet presAssocID="{7F7A30A3-0936-44F8-8CDF-53B70AAF2B06}" presName="circle" presStyleCnt="0"/>
      <dgm:spPr/>
    </dgm:pt>
    <dgm:pt modelId="{028E0A9B-7912-4861-B41C-CAC04F9FF5A3}" type="pres">
      <dgm:prSet presAssocID="{7F7A30A3-0936-44F8-8CDF-53B70AAF2B06}" presName="quadrant1" presStyleLbl="node1" presStyleIdx="0" presStyleCnt="4">
        <dgm:presLayoutVars>
          <dgm:chMax val="1"/>
          <dgm:bulletEnabled val="1"/>
        </dgm:presLayoutVars>
      </dgm:prSet>
      <dgm:spPr/>
    </dgm:pt>
    <dgm:pt modelId="{3CC4E0DF-9C8F-46FE-8906-CDF96E5CE840}" type="pres">
      <dgm:prSet presAssocID="{7F7A30A3-0936-44F8-8CDF-53B70AAF2B06}" presName="quadrant2" presStyleLbl="node1" presStyleIdx="1" presStyleCnt="4">
        <dgm:presLayoutVars>
          <dgm:chMax val="1"/>
          <dgm:bulletEnabled val="1"/>
        </dgm:presLayoutVars>
      </dgm:prSet>
      <dgm:spPr/>
    </dgm:pt>
    <dgm:pt modelId="{9DE2B167-13A7-4A08-B948-4B13CE2152B3}" type="pres">
      <dgm:prSet presAssocID="{7F7A30A3-0936-44F8-8CDF-53B70AAF2B06}" presName="quadrant3" presStyleLbl="node1" presStyleIdx="2" presStyleCnt="4">
        <dgm:presLayoutVars>
          <dgm:chMax val="1"/>
          <dgm:bulletEnabled val="1"/>
        </dgm:presLayoutVars>
      </dgm:prSet>
      <dgm:spPr/>
    </dgm:pt>
    <dgm:pt modelId="{833CC281-F277-406F-9402-D47AC8A0EC7B}" type="pres">
      <dgm:prSet presAssocID="{7F7A30A3-0936-44F8-8CDF-53B70AAF2B06}" presName="quadrant4" presStyleLbl="node1" presStyleIdx="3" presStyleCnt="4">
        <dgm:presLayoutVars>
          <dgm:chMax val="1"/>
          <dgm:bulletEnabled val="1"/>
        </dgm:presLayoutVars>
      </dgm:prSet>
      <dgm:spPr/>
    </dgm:pt>
    <dgm:pt modelId="{CB6399A5-7665-425E-B07D-294A72FF2DB0}" type="pres">
      <dgm:prSet presAssocID="{7F7A30A3-0936-44F8-8CDF-53B70AAF2B06}" presName="quadrantPlaceholder" presStyleCnt="0"/>
      <dgm:spPr/>
    </dgm:pt>
    <dgm:pt modelId="{4A296F2D-0330-42CD-8BFF-1D77D0F2D689}" type="pres">
      <dgm:prSet presAssocID="{7F7A30A3-0936-44F8-8CDF-53B70AAF2B06}" presName="center1" presStyleLbl="fgShp" presStyleIdx="0" presStyleCnt="2"/>
      <dgm:spPr/>
    </dgm:pt>
    <dgm:pt modelId="{324C3971-D00E-4A78-A6EA-FAAA1EC806EA}" type="pres">
      <dgm:prSet presAssocID="{7F7A30A3-0936-44F8-8CDF-53B70AAF2B06}" presName="center2" presStyleLbl="fgShp" presStyleIdx="1" presStyleCnt="2"/>
      <dgm:spPr/>
    </dgm:pt>
  </dgm:ptLst>
  <dgm:cxnLst>
    <dgm:cxn modelId="{F4888701-1948-4140-9730-FD0B39266371}" type="presOf" srcId="{FADCC874-7448-4049-8834-9CC34226ADB6}" destId="{7D4969DE-CF47-4466-A607-9526093F1A88}" srcOrd="1" destOrd="0" presId="urn:microsoft.com/office/officeart/2005/8/layout/cycle4"/>
    <dgm:cxn modelId="{DDD45D04-E0F3-4044-8CF8-560E7E4E9BF0}" type="presOf" srcId="{E79887C8-DCC1-4DD0-B087-85CE8220C594}" destId="{3CC4E0DF-9C8F-46FE-8906-CDF96E5CE840}" srcOrd="0" destOrd="0" presId="urn:microsoft.com/office/officeart/2005/8/layout/cycle4"/>
    <dgm:cxn modelId="{631D400F-2848-4119-9BA9-7B34A84CA6C1}" srcId="{FF58BD69-97AC-4517-95F4-8D46467EB113}" destId="{96DCE883-C2E8-4183-95DF-C6F65C7428D5}" srcOrd="0" destOrd="0" parTransId="{E9B6460F-F8B5-4892-A496-401E8640DDD8}" sibTransId="{0739BE10-90DD-4B31-8AB6-194076911B40}"/>
    <dgm:cxn modelId="{809B2A23-B341-4AD3-9E49-5796B1115A95}" type="presOf" srcId="{FCFE4147-BCD2-4FD7-B9EE-29641D72BDDA}" destId="{DBA58E0E-4D23-4A1F-97A1-ACAAC30204AA}" srcOrd="0" destOrd="1" presId="urn:microsoft.com/office/officeart/2005/8/layout/cycle4"/>
    <dgm:cxn modelId="{C8CE9524-F696-452D-9E29-1F4E70933A97}" type="presOf" srcId="{96DCE883-C2E8-4183-95DF-C6F65C7428D5}" destId="{4D679845-8EDF-4F88-927E-506BFF19BC31}" srcOrd="1" destOrd="0" presId="urn:microsoft.com/office/officeart/2005/8/layout/cycle4"/>
    <dgm:cxn modelId="{2E740825-22D1-44C6-B404-E13BCD31B268}" type="presOf" srcId="{96DCE883-C2E8-4183-95DF-C6F65C7428D5}" destId="{DBA58E0E-4D23-4A1F-97A1-ACAAC30204AA}" srcOrd="0" destOrd="0" presId="urn:microsoft.com/office/officeart/2005/8/layout/cycle4"/>
    <dgm:cxn modelId="{6DF3C430-2875-4ACB-BF93-C023ECFE673C}" type="presOf" srcId="{5F960285-DAD8-4AF7-B279-343DA1D3ADD3}" destId="{AD1F4137-6117-4E4C-BF46-8712FEF4F960}" srcOrd="0" destOrd="0" presId="urn:microsoft.com/office/officeart/2005/8/layout/cycle4"/>
    <dgm:cxn modelId="{46CA1531-E510-4F86-8474-9AC4079F0C9C}" type="presOf" srcId="{217B6F6D-39F6-473A-B07C-AFC517CF1F32}" destId="{AD1F4137-6117-4E4C-BF46-8712FEF4F960}" srcOrd="0" destOrd="2" presId="urn:microsoft.com/office/officeart/2005/8/layout/cycle4"/>
    <dgm:cxn modelId="{6E1A075D-B035-4538-B012-4366152D37F6}" type="presOf" srcId="{FCFE4147-BCD2-4FD7-B9EE-29641D72BDDA}" destId="{4D679845-8EDF-4F88-927E-506BFF19BC31}" srcOrd="1" destOrd="1" presId="urn:microsoft.com/office/officeart/2005/8/layout/cycle4"/>
    <dgm:cxn modelId="{3D00B346-CD66-4BC1-8CF4-D02DDA3000B1}" srcId="{E97643CF-3179-4A3F-A9AE-5ABFD836D369}" destId="{76C4E5D1-F935-40FA-AD1D-471E45ADF6CE}" srcOrd="1" destOrd="0" parTransId="{CC112D83-59BC-49FC-8D7B-FAE7B5A7CB9F}" sibTransId="{0B55CAE1-01C1-47B2-BC1B-8E3F277FDDEC}"/>
    <dgm:cxn modelId="{0469586A-A16F-4026-9F4F-8D66CA260F3F}" srcId="{E79887C8-DCC1-4DD0-B087-85CE8220C594}" destId="{B031CAD1-F5A0-42D8-AB20-69FDD8AD116A}" srcOrd="0" destOrd="0" parTransId="{87647967-C533-47B6-A58A-E0F97AE0A8B1}" sibTransId="{7133B756-1BBE-421A-871D-87579CC861BB}"/>
    <dgm:cxn modelId="{3D5A156D-51BB-4377-81E8-227E597F8603}" srcId="{7F7A30A3-0936-44F8-8CDF-53B70AAF2B06}" destId="{B3A709B7-A98B-4E98-AE02-755195DEC2DC}" srcOrd="0" destOrd="0" parTransId="{249C306F-A04F-4EB6-B415-748DDE1FDF43}" sibTransId="{720EBA39-E83C-4F89-B643-4D9864D023CD}"/>
    <dgm:cxn modelId="{9C31566D-15C0-4D70-8C1B-1DF74B11CDDD}" srcId="{B3A709B7-A98B-4E98-AE02-755195DEC2DC}" destId="{217B6F6D-39F6-473A-B07C-AFC517CF1F32}" srcOrd="2" destOrd="0" parTransId="{ED9913BB-D6D1-46AB-BD42-0A1042F659B3}" sibTransId="{AA8F5719-4807-4C90-937C-910E4692112F}"/>
    <dgm:cxn modelId="{860A3250-37F3-43F7-9715-38D442182CE1}" type="presOf" srcId="{4386C000-2A29-4CA4-B901-277D92369ED9}" destId="{AD1F4137-6117-4E4C-BF46-8712FEF4F960}" srcOrd="0" destOrd="1" presId="urn:microsoft.com/office/officeart/2005/8/layout/cycle4"/>
    <dgm:cxn modelId="{C6674880-FE69-4BF2-AE1B-8D56F9476B4B}" type="presOf" srcId="{BDC45C38-2B1A-4D9A-84E9-C44D159E0405}" destId="{AD1F4137-6117-4E4C-BF46-8712FEF4F960}" srcOrd="0" destOrd="3" presId="urn:microsoft.com/office/officeart/2005/8/layout/cycle4"/>
    <dgm:cxn modelId="{FE24438A-AA3A-4BED-A41A-AF0B6D569D9E}" type="presOf" srcId="{E97643CF-3179-4A3F-A9AE-5ABFD836D369}" destId="{833CC281-F277-406F-9402-D47AC8A0EC7B}" srcOrd="0" destOrd="0" presId="urn:microsoft.com/office/officeart/2005/8/layout/cycle4"/>
    <dgm:cxn modelId="{3C21AF95-C75C-45F2-96F1-5C2D3E5A32FC}" type="presOf" srcId="{B031CAD1-F5A0-42D8-AB20-69FDD8AD116A}" destId="{84D24B75-DFFC-49B6-84B2-20F512EF78B9}" srcOrd="0" destOrd="0" presId="urn:microsoft.com/office/officeart/2005/8/layout/cycle4"/>
    <dgm:cxn modelId="{EC826B9B-0EB2-4D00-B2AF-6578AC2D53A5}" type="presOf" srcId="{76C4E5D1-F935-40FA-AD1D-471E45ADF6CE}" destId="{7D4969DE-CF47-4466-A607-9526093F1A88}" srcOrd="1" destOrd="1" presId="urn:microsoft.com/office/officeart/2005/8/layout/cycle4"/>
    <dgm:cxn modelId="{B654D69B-337F-4D72-AC65-541CAD45FA24}" srcId="{B3A709B7-A98B-4E98-AE02-755195DEC2DC}" destId="{5F960285-DAD8-4AF7-B279-343DA1D3ADD3}" srcOrd="0" destOrd="0" parTransId="{62ABEBAE-BA4A-4744-A5C9-2878BB916869}" sibTransId="{6AEF4BD8-A644-479A-9E49-1576E2B12CB0}"/>
    <dgm:cxn modelId="{4E8216A9-227B-4B7A-B0BF-259DE79BE077}" srcId="{7F7A30A3-0936-44F8-8CDF-53B70AAF2B06}" destId="{E79887C8-DCC1-4DD0-B087-85CE8220C594}" srcOrd="1" destOrd="0" parTransId="{A383BA6A-840E-4689-BC03-B12FCC9F7E5D}" sibTransId="{7AE46476-C1CC-4D2E-BDC4-9D623EB1C7B6}"/>
    <dgm:cxn modelId="{A21610AE-FB67-44A8-A920-0277D9321E32}" type="presOf" srcId="{FADCC874-7448-4049-8834-9CC34226ADB6}" destId="{B361EE32-5CB6-4AB4-AC0C-A411D520967C}" srcOrd="0" destOrd="0" presId="urn:microsoft.com/office/officeart/2005/8/layout/cycle4"/>
    <dgm:cxn modelId="{D6E13CAE-930F-4ABF-92F4-C45D58A963B5}" type="presOf" srcId="{BDC45C38-2B1A-4D9A-84E9-C44D159E0405}" destId="{6563CCC3-0847-4AF4-96F8-F2679FC6CFB4}" srcOrd="1" destOrd="3" presId="urn:microsoft.com/office/officeart/2005/8/layout/cycle4"/>
    <dgm:cxn modelId="{5182A7B4-F2A4-479D-95E9-83E5711954E8}" srcId="{7F7A30A3-0936-44F8-8CDF-53B70AAF2B06}" destId="{FF58BD69-97AC-4517-95F4-8D46467EB113}" srcOrd="2" destOrd="0" parTransId="{187601C7-8857-4A87-8D4B-A47FCC5163F1}" sibTransId="{36C72967-855B-4743-AF23-E111B1263986}"/>
    <dgm:cxn modelId="{29A4C4B4-8DB2-4A14-9CF6-C7CC082166B8}" type="presOf" srcId="{7F7A30A3-0936-44F8-8CDF-53B70AAF2B06}" destId="{5918B25C-FAC7-46D9-A14B-6D29D6DF4C42}" srcOrd="0" destOrd="0" presId="urn:microsoft.com/office/officeart/2005/8/layout/cycle4"/>
    <dgm:cxn modelId="{AD3814B9-9563-490B-B703-9874453B3059}" type="presOf" srcId="{B3A709B7-A98B-4E98-AE02-755195DEC2DC}" destId="{028E0A9B-7912-4861-B41C-CAC04F9FF5A3}" srcOrd="0" destOrd="0" presId="urn:microsoft.com/office/officeart/2005/8/layout/cycle4"/>
    <dgm:cxn modelId="{44C9D4BA-A7E6-4D6D-9778-ECE34B13A81E}" type="presOf" srcId="{FF58BD69-97AC-4517-95F4-8D46467EB113}" destId="{9DE2B167-13A7-4A08-B948-4B13CE2152B3}" srcOrd="0" destOrd="0" presId="urn:microsoft.com/office/officeart/2005/8/layout/cycle4"/>
    <dgm:cxn modelId="{99C66FBD-05B5-46F0-8A53-F5E1F3DB43B2}" srcId="{B3A709B7-A98B-4E98-AE02-755195DEC2DC}" destId="{BDC45C38-2B1A-4D9A-84E9-C44D159E0405}" srcOrd="3" destOrd="0" parTransId="{76583CF3-41BE-402F-AC35-1A144D54CA64}" sibTransId="{CAABC3B0-89A0-43B7-BB07-7E4BB435FEF8}"/>
    <dgm:cxn modelId="{2E268FC8-10D2-47EA-A129-8E866EE2BCC4}" srcId="{B3A709B7-A98B-4E98-AE02-755195DEC2DC}" destId="{4386C000-2A29-4CA4-B901-277D92369ED9}" srcOrd="1" destOrd="0" parTransId="{7601DC91-E4D5-451F-B5F4-0A1A84E34787}" sibTransId="{2EC664E6-276E-4308-BE5F-E8723CE31906}"/>
    <dgm:cxn modelId="{128E9BD4-5165-4139-86EC-A502B048692E}" type="presOf" srcId="{217B6F6D-39F6-473A-B07C-AFC517CF1F32}" destId="{6563CCC3-0847-4AF4-96F8-F2679FC6CFB4}" srcOrd="1" destOrd="2" presId="urn:microsoft.com/office/officeart/2005/8/layout/cycle4"/>
    <dgm:cxn modelId="{1997FBD6-7AA9-49FD-9916-2809DB7A0A18}" type="presOf" srcId="{5F960285-DAD8-4AF7-B279-343DA1D3ADD3}" destId="{6563CCC3-0847-4AF4-96F8-F2679FC6CFB4}" srcOrd="1" destOrd="0" presId="urn:microsoft.com/office/officeart/2005/8/layout/cycle4"/>
    <dgm:cxn modelId="{13D52AD8-26FF-49AB-89C2-831AD8FAA62D}" type="presOf" srcId="{76C4E5D1-F935-40FA-AD1D-471E45ADF6CE}" destId="{B361EE32-5CB6-4AB4-AC0C-A411D520967C}" srcOrd="0" destOrd="1" presId="urn:microsoft.com/office/officeart/2005/8/layout/cycle4"/>
    <dgm:cxn modelId="{430FD2D8-F695-406B-AF77-2F5DE54DAF82}" srcId="{E97643CF-3179-4A3F-A9AE-5ABFD836D369}" destId="{FADCC874-7448-4049-8834-9CC34226ADB6}" srcOrd="0" destOrd="0" parTransId="{3B8CB2D6-2615-4421-9F18-BDA673EADF02}" sibTransId="{57FF1C41-F5E3-4088-ACB4-89568289B1AA}"/>
    <dgm:cxn modelId="{015073D9-9017-4F12-9BB0-C941910B0086}" type="presOf" srcId="{B031CAD1-F5A0-42D8-AB20-69FDD8AD116A}" destId="{09729A89-11C3-49E1-A220-0B7ECFCA970C}" srcOrd="1" destOrd="0" presId="urn:microsoft.com/office/officeart/2005/8/layout/cycle4"/>
    <dgm:cxn modelId="{B62400DB-A76E-4E3A-B647-88357C9D0D99}" type="presOf" srcId="{4386C000-2A29-4CA4-B901-277D92369ED9}" destId="{6563CCC3-0847-4AF4-96F8-F2679FC6CFB4}" srcOrd="1" destOrd="1" presId="urn:microsoft.com/office/officeart/2005/8/layout/cycle4"/>
    <dgm:cxn modelId="{A85E1CE2-6B3F-4EB9-B8C1-1F6901134D23}" srcId="{7F7A30A3-0936-44F8-8CDF-53B70AAF2B06}" destId="{E97643CF-3179-4A3F-A9AE-5ABFD836D369}" srcOrd="3" destOrd="0" parTransId="{00CD63FC-35D9-48D4-9DF6-9974E92A9224}" sibTransId="{AD66AE60-317D-418A-AAA1-66232510D149}"/>
    <dgm:cxn modelId="{B3858EFA-C1D2-4AD0-9E96-9E25F38266AD}" srcId="{FF58BD69-97AC-4517-95F4-8D46467EB113}" destId="{FCFE4147-BCD2-4FD7-B9EE-29641D72BDDA}" srcOrd="1" destOrd="0" parTransId="{A37A5948-C705-4D77-9C05-C5B6D29E063D}" sibTransId="{15EB311C-E1A2-43FD-BD09-C5063EB83921}"/>
    <dgm:cxn modelId="{BF5C421C-B643-410C-A2C2-F6284C56D272}" type="presParOf" srcId="{5918B25C-FAC7-46D9-A14B-6D29D6DF4C42}" destId="{C275CAE3-A47E-44FC-93E3-689CC0DB3999}" srcOrd="0" destOrd="0" presId="urn:microsoft.com/office/officeart/2005/8/layout/cycle4"/>
    <dgm:cxn modelId="{1F175008-541C-4115-9BC2-43084C7CF78E}" type="presParOf" srcId="{C275CAE3-A47E-44FC-93E3-689CC0DB3999}" destId="{81339498-D598-4DFC-BBBC-2B19F7E2D770}" srcOrd="0" destOrd="0" presId="urn:microsoft.com/office/officeart/2005/8/layout/cycle4"/>
    <dgm:cxn modelId="{25BF5472-F875-4286-9F2C-9F92BEED90D4}" type="presParOf" srcId="{81339498-D598-4DFC-BBBC-2B19F7E2D770}" destId="{AD1F4137-6117-4E4C-BF46-8712FEF4F960}" srcOrd="0" destOrd="0" presId="urn:microsoft.com/office/officeart/2005/8/layout/cycle4"/>
    <dgm:cxn modelId="{4E757124-AB9E-43AB-B7CB-2C8AE572A61A}" type="presParOf" srcId="{81339498-D598-4DFC-BBBC-2B19F7E2D770}" destId="{6563CCC3-0847-4AF4-96F8-F2679FC6CFB4}" srcOrd="1" destOrd="0" presId="urn:microsoft.com/office/officeart/2005/8/layout/cycle4"/>
    <dgm:cxn modelId="{B83795BF-DCB0-4C7B-B12F-2F851FA05264}" type="presParOf" srcId="{C275CAE3-A47E-44FC-93E3-689CC0DB3999}" destId="{43640E3D-7942-4068-AD2B-DA36C9EC741F}" srcOrd="1" destOrd="0" presId="urn:microsoft.com/office/officeart/2005/8/layout/cycle4"/>
    <dgm:cxn modelId="{E9C2097A-2290-42FA-B50D-98AA693D1F64}" type="presParOf" srcId="{43640E3D-7942-4068-AD2B-DA36C9EC741F}" destId="{84D24B75-DFFC-49B6-84B2-20F512EF78B9}" srcOrd="0" destOrd="0" presId="urn:microsoft.com/office/officeart/2005/8/layout/cycle4"/>
    <dgm:cxn modelId="{B278E4F0-016E-4852-986C-35E48CD66F17}" type="presParOf" srcId="{43640E3D-7942-4068-AD2B-DA36C9EC741F}" destId="{09729A89-11C3-49E1-A220-0B7ECFCA970C}" srcOrd="1" destOrd="0" presId="urn:microsoft.com/office/officeart/2005/8/layout/cycle4"/>
    <dgm:cxn modelId="{B549AD3E-5E9B-4B2E-88E0-314F60EBADF8}" type="presParOf" srcId="{C275CAE3-A47E-44FC-93E3-689CC0DB3999}" destId="{6E4283D4-5D20-42A3-95F9-56BE4A0C4A54}" srcOrd="2" destOrd="0" presId="urn:microsoft.com/office/officeart/2005/8/layout/cycle4"/>
    <dgm:cxn modelId="{FCA4A0AD-E5E7-46A3-A164-06E81B71EADB}" type="presParOf" srcId="{6E4283D4-5D20-42A3-95F9-56BE4A0C4A54}" destId="{DBA58E0E-4D23-4A1F-97A1-ACAAC30204AA}" srcOrd="0" destOrd="0" presId="urn:microsoft.com/office/officeart/2005/8/layout/cycle4"/>
    <dgm:cxn modelId="{0CE75DE8-5BE5-41E2-8154-5E9F2EE17457}" type="presParOf" srcId="{6E4283D4-5D20-42A3-95F9-56BE4A0C4A54}" destId="{4D679845-8EDF-4F88-927E-506BFF19BC31}" srcOrd="1" destOrd="0" presId="urn:microsoft.com/office/officeart/2005/8/layout/cycle4"/>
    <dgm:cxn modelId="{FC5FA048-76BB-4D6C-A76B-FA4E19594991}" type="presParOf" srcId="{C275CAE3-A47E-44FC-93E3-689CC0DB3999}" destId="{365B15B6-D8FC-4775-A0B6-FC30C359F985}" srcOrd="3" destOrd="0" presId="urn:microsoft.com/office/officeart/2005/8/layout/cycle4"/>
    <dgm:cxn modelId="{A8EC855C-33A2-47AB-8DD9-D524829D2F78}" type="presParOf" srcId="{365B15B6-D8FC-4775-A0B6-FC30C359F985}" destId="{B361EE32-5CB6-4AB4-AC0C-A411D520967C}" srcOrd="0" destOrd="0" presId="urn:microsoft.com/office/officeart/2005/8/layout/cycle4"/>
    <dgm:cxn modelId="{E2AEF92F-B4C6-444D-B956-4BDE47E0C3FD}" type="presParOf" srcId="{365B15B6-D8FC-4775-A0B6-FC30C359F985}" destId="{7D4969DE-CF47-4466-A607-9526093F1A88}" srcOrd="1" destOrd="0" presId="urn:microsoft.com/office/officeart/2005/8/layout/cycle4"/>
    <dgm:cxn modelId="{1A8E56D6-FF69-4730-AE8C-6B97FBD12A07}" type="presParOf" srcId="{C275CAE3-A47E-44FC-93E3-689CC0DB3999}" destId="{C83506B7-8433-4E51-A119-C69F74A5741A}" srcOrd="4" destOrd="0" presId="urn:microsoft.com/office/officeart/2005/8/layout/cycle4"/>
    <dgm:cxn modelId="{7C1A662B-8252-4F0D-AFC6-D520CEE95224}" type="presParOf" srcId="{5918B25C-FAC7-46D9-A14B-6D29D6DF4C42}" destId="{E152AECF-023C-43D8-AF61-C8FE3A3B70A2}" srcOrd="1" destOrd="0" presId="urn:microsoft.com/office/officeart/2005/8/layout/cycle4"/>
    <dgm:cxn modelId="{B2D6A30F-07BE-4A59-992E-DAA87F32A521}" type="presParOf" srcId="{E152AECF-023C-43D8-AF61-C8FE3A3B70A2}" destId="{028E0A9B-7912-4861-B41C-CAC04F9FF5A3}" srcOrd="0" destOrd="0" presId="urn:microsoft.com/office/officeart/2005/8/layout/cycle4"/>
    <dgm:cxn modelId="{B7266F75-CFC1-4743-B2B3-DF91A62B62DC}" type="presParOf" srcId="{E152AECF-023C-43D8-AF61-C8FE3A3B70A2}" destId="{3CC4E0DF-9C8F-46FE-8906-CDF96E5CE840}" srcOrd="1" destOrd="0" presId="urn:microsoft.com/office/officeart/2005/8/layout/cycle4"/>
    <dgm:cxn modelId="{AAA43B99-8277-40FD-8808-992A304BFD2A}" type="presParOf" srcId="{E152AECF-023C-43D8-AF61-C8FE3A3B70A2}" destId="{9DE2B167-13A7-4A08-B948-4B13CE2152B3}" srcOrd="2" destOrd="0" presId="urn:microsoft.com/office/officeart/2005/8/layout/cycle4"/>
    <dgm:cxn modelId="{004C2846-27CF-49E3-8D30-8C56F58B79A5}" type="presParOf" srcId="{E152AECF-023C-43D8-AF61-C8FE3A3B70A2}" destId="{833CC281-F277-406F-9402-D47AC8A0EC7B}" srcOrd="3" destOrd="0" presId="urn:microsoft.com/office/officeart/2005/8/layout/cycle4"/>
    <dgm:cxn modelId="{B31B7BFE-5AB9-429F-B48E-CF251287F5F9}" type="presParOf" srcId="{E152AECF-023C-43D8-AF61-C8FE3A3B70A2}" destId="{CB6399A5-7665-425E-B07D-294A72FF2DB0}" srcOrd="4" destOrd="0" presId="urn:microsoft.com/office/officeart/2005/8/layout/cycle4"/>
    <dgm:cxn modelId="{BBAF6DCC-84B4-437D-B7E4-6276C74FBBC9}" type="presParOf" srcId="{5918B25C-FAC7-46D9-A14B-6D29D6DF4C42}" destId="{4A296F2D-0330-42CD-8BFF-1D77D0F2D689}" srcOrd="2" destOrd="0" presId="urn:microsoft.com/office/officeart/2005/8/layout/cycle4"/>
    <dgm:cxn modelId="{49005655-6607-44EC-9CC7-B331E6372757}" type="presParOf" srcId="{5918B25C-FAC7-46D9-A14B-6D29D6DF4C42}" destId="{324C3971-D00E-4A78-A6EA-FAAA1EC806EA}"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58E0E-4D23-4A1F-97A1-ACAAC30204AA}">
      <dsp:nvSpPr>
        <dsp:cNvPr id="0" name=""/>
        <dsp:cNvSpPr/>
      </dsp:nvSpPr>
      <dsp:spPr>
        <a:xfrm>
          <a:off x="3681984" y="2763519"/>
          <a:ext cx="2007616" cy="130048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US" sz="1300" kern="1200" dirty="0"/>
            <a:t>Email</a:t>
          </a:r>
        </a:p>
        <a:p>
          <a:pPr marL="114300" lvl="1" indent="-114300" algn="l" defTabSz="577850">
            <a:lnSpc>
              <a:spcPct val="90000"/>
            </a:lnSpc>
            <a:spcBef>
              <a:spcPct val="0"/>
            </a:spcBef>
            <a:spcAft>
              <a:spcPct val="15000"/>
            </a:spcAft>
            <a:buChar char="•"/>
          </a:pPr>
          <a:r>
            <a:rPr lang="en-US" sz="1300" kern="1200" dirty="0"/>
            <a:t>Logging</a:t>
          </a:r>
        </a:p>
      </dsp:txBody>
      <dsp:txXfrm>
        <a:off x="4312835" y="3117207"/>
        <a:ext cx="1348197" cy="918226"/>
      </dsp:txXfrm>
    </dsp:sp>
    <dsp:sp modelId="{B361EE32-5CB6-4AB4-AC0C-A411D520967C}">
      <dsp:nvSpPr>
        <dsp:cNvPr id="0" name=""/>
        <dsp:cNvSpPr/>
      </dsp:nvSpPr>
      <dsp:spPr>
        <a:xfrm>
          <a:off x="406400" y="2763519"/>
          <a:ext cx="2007616" cy="130048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US" sz="1300" kern="1200" dirty="0"/>
            <a:t>Unit </a:t>
          </a:r>
        </a:p>
        <a:p>
          <a:pPr marL="114300" lvl="1" indent="-114300" algn="l" defTabSz="577850">
            <a:lnSpc>
              <a:spcPct val="90000"/>
            </a:lnSpc>
            <a:spcBef>
              <a:spcPct val="0"/>
            </a:spcBef>
            <a:spcAft>
              <a:spcPct val="15000"/>
            </a:spcAft>
            <a:buChar char="•"/>
          </a:pPr>
          <a:r>
            <a:rPr lang="en-US" sz="1300" kern="1200" dirty="0"/>
            <a:t>Integration</a:t>
          </a:r>
        </a:p>
      </dsp:txBody>
      <dsp:txXfrm>
        <a:off x="434967" y="3117207"/>
        <a:ext cx="1348197" cy="918226"/>
      </dsp:txXfrm>
    </dsp:sp>
    <dsp:sp modelId="{84D24B75-DFFC-49B6-84B2-20F512EF78B9}">
      <dsp:nvSpPr>
        <dsp:cNvPr id="0" name=""/>
        <dsp:cNvSpPr/>
      </dsp:nvSpPr>
      <dsp:spPr>
        <a:xfrm>
          <a:off x="3681984" y="0"/>
          <a:ext cx="2007616" cy="130048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US" sz="1300" kern="1200" dirty="0"/>
            <a:t>REST API</a:t>
          </a:r>
        </a:p>
      </dsp:txBody>
      <dsp:txXfrm>
        <a:off x="4312835" y="28567"/>
        <a:ext cx="1348197" cy="918226"/>
      </dsp:txXfrm>
    </dsp:sp>
    <dsp:sp modelId="{AD1F4137-6117-4E4C-BF46-8712FEF4F960}">
      <dsp:nvSpPr>
        <dsp:cNvPr id="0" name=""/>
        <dsp:cNvSpPr/>
      </dsp:nvSpPr>
      <dsp:spPr>
        <a:xfrm>
          <a:off x="406400" y="0"/>
          <a:ext cx="2007616" cy="130048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US" sz="1300" kern="1200" dirty="0" err="1"/>
            <a:t>Blazor</a:t>
          </a:r>
          <a:endParaRPr lang="en-US" sz="1300" kern="1200" dirty="0"/>
        </a:p>
        <a:p>
          <a:pPr marL="114300" lvl="1" indent="-114300" algn="l" defTabSz="577850">
            <a:lnSpc>
              <a:spcPct val="90000"/>
            </a:lnSpc>
            <a:spcBef>
              <a:spcPct val="0"/>
            </a:spcBef>
            <a:spcAft>
              <a:spcPct val="15000"/>
            </a:spcAft>
            <a:buChar char="•"/>
          </a:pPr>
          <a:r>
            <a:rPr lang="en-US" sz="1300" kern="1200" dirty="0"/>
            <a:t>MAUI</a:t>
          </a:r>
        </a:p>
        <a:p>
          <a:pPr marL="114300" lvl="1" indent="-114300" algn="l" defTabSz="577850">
            <a:lnSpc>
              <a:spcPct val="90000"/>
            </a:lnSpc>
            <a:spcBef>
              <a:spcPct val="0"/>
            </a:spcBef>
            <a:spcAft>
              <a:spcPct val="15000"/>
            </a:spcAft>
            <a:buChar char="•"/>
          </a:pPr>
          <a:r>
            <a:rPr lang="en-US" sz="1300" kern="1200" dirty="0"/>
            <a:t>Angular</a:t>
          </a:r>
        </a:p>
        <a:p>
          <a:pPr marL="114300" lvl="1" indent="-114300" algn="l" defTabSz="577850">
            <a:lnSpc>
              <a:spcPct val="90000"/>
            </a:lnSpc>
            <a:spcBef>
              <a:spcPct val="0"/>
            </a:spcBef>
            <a:spcAft>
              <a:spcPct val="15000"/>
            </a:spcAft>
            <a:buChar char="•"/>
          </a:pPr>
          <a:r>
            <a:rPr lang="en-US" sz="1300" kern="1200" dirty="0" err="1"/>
            <a:t>Etc</a:t>
          </a:r>
          <a:r>
            <a:rPr lang="en-US" sz="1300" kern="1200" dirty="0"/>
            <a:t>…</a:t>
          </a:r>
        </a:p>
      </dsp:txBody>
      <dsp:txXfrm>
        <a:off x="434967" y="28567"/>
        <a:ext cx="1348197" cy="918226"/>
      </dsp:txXfrm>
    </dsp:sp>
    <dsp:sp modelId="{028E0A9B-7912-4861-B41C-CAC04F9FF5A3}">
      <dsp:nvSpPr>
        <dsp:cNvPr id="0" name=""/>
        <dsp:cNvSpPr/>
      </dsp:nvSpPr>
      <dsp:spPr>
        <a:xfrm>
          <a:off x="1247648" y="231647"/>
          <a:ext cx="1759712" cy="1759712"/>
        </a:xfrm>
        <a:prstGeom prst="pieWedge">
          <a:avLst/>
        </a:prstGeom>
        <a:solidFill>
          <a:schemeClr val="accent4">
            <a:lumMod val="7500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UI</a:t>
          </a:r>
        </a:p>
      </dsp:txBody>
      <dsp:txXfrm>
        <a:off x="1763056" y="747055"/>
        <a:ext cx="1244304" cy="1244304"/>
      </dsp:txXfrm>
    </dsp:sp>
    <dsp:sp modelId="{3CC4E0DF-9C8F-46FE-8906-CDF96E5CE840}">
      <dsp:nvSpPr>
        <dsp:cNvPr id="0" name=""/>
        <dsp:cNvSpPr/>
      </dsp:nvSpPr>
      <dsp:spPr>
        <a:xfrm rot="5400000">
          <a:off x="3088640" y="231647"/>
          <a:ext cx="1759712" cy="1759712"/>
        </a:xfrm>
        <a:prstGeom prst="pieWedge">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API</a:t>
          </a:r>
        </a:p>
      </dsp:txBody>
      <dsp:txXfrm rot="-5400000">
        <a:off x="3088640" y="747055"/>
        <a:ext cx="1244304" cy="1244304"/>
      </dsp:txXfrm>
    </dsp:sp>
    <dsp:sp modelId="{9DE2B167-13A7-4A08-B948-4B13CE2152B3}">
      <dsp:nvSpPr>
        <dsp:cNvPr id="0" name=""/>
        <dsp:cNvSpPr/>
      </dsp:nvSpPr>
      <dsp:spPr>
        <a:xfrm rot="10800000">
          <a:off x="3088640" y="2072640"/>
          <a:ext cx="1759712" cy="1759712"/>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Infrastructure</a:t>
          </a:r>
        </a:p>
      </dsp:txBody>
      <dsp:txXfrm rot="10800000">
        <a:off x="3088640" y="2072640"/>
        <a:ext cx="1244304" cy="1244304"/>
      </dsp:txXfrm>
    </dsp:sp>
    <dsp:sp modelId="{833CC281-F277-406F-9402-D47AC8A0EC7B}">
      <dsp:nvSpPr>
        <dsp:cNvPr id="0" name=""/>
        <dsp:cNvSpPr/>
      </dsp:nvSpPr>
      <dsp:spPr>
        <a:xfrm rot="16200000">
          <a:off x="1247648" y="2072640"/>
          <a:ext cx="1759712" cy="1759712"/>
        </a:xfrm>
        <a:prstGeom prst="pieWedge">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Tests</a:t>
          </a:r>
        </a:p>
      </dsp:txBody>
      <dsp:txXfrm rot="5400000">
        <a:off x="1763056" y="2072640"/>
        <a:ext cx="1244304" cy="1244304"/>
      </dsp:txXfrm>
    </dsp:sp>
    <dsp:sp modelId="{4A296F2D-0330-42CD-8BFF-1D77D0F2D689}">
      <dsp:nvSpPr>
        <dsp:cNvPr id="0" name=""/>
        <dsp:cNvSpPr/>
      </dsp:nvSpPr>
      <dsp:spPr>
        <a:xfrm>
          <a:off x="2744216" y="1666240"/>
          <a:ext cx="607568" cy="528320"/>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4C3971-D00E-4A78-A6EA-FAAA1EC806EA}">
      <dsp:nvSpPr>
        <dsp:cNvPr id="0" name=""/>
        <dsp:cNvSpPr/>
      </dsp:nvSpPr>
      <dsp:spPr>
        <a:xfrm rot="10800000">
          <a:off x="2744216" y="1869440"/>
          <a:ext cx="607568" cy="528320"/>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learn.microsoft.com/en-us/azure/azure-sql/database/sql-database-paas-overview?view=azuresq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27815062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427005794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190407810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38882688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632903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65178663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35765402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1479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35234207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327326933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2869880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149500876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196059917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231138741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Mention hydration</a:t>
            </a:r>
            <a:endParaRPr dirty="0"/>
          </a:p>
        </p:txBody>
      </p:sp>
    </p:spTree>
    <p:extLst>
      <p:ext uri="{BB962C8B-B14F-4D97-AF65-F5344CB8AC3E}">
        <p14:creationId xmlns:p14="http://schemas.microsoft.com/office/powerpoint/2010/main" val="18555415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888416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21498919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47032224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9259477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121869596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134982749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099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332036622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320635722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298235440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417492830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382135817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252277964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375329934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233943354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12463784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130208561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1217649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42185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341910164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58377214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667449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22712988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76375231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24659879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116051780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577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309527969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2997034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You don’t need to do much—just sign up for an </a:t>
            </a:r>
            <a:r>
              <a:rPr lang="en-US" b="1" dirty="0"/>
              <a:t>Azure free account</a:t>
            </a:r>
            <a:r>
              <a:rPr lang="en-US" dirty="0"/>
              <a:t>. This includes credits to explore paid Azure services and over 25 services you can use for free forever.</a:t>
            </a:r>
          </a:p>
          <a:p>
            <a:r>
              <a:rPr lang="en-US" dirty="0"/>
              <a:t>Simply choose which tools, applications, and frameworks you want to use, and then start running your apps on Azure. </a:t>
            </a:r>
            <a:br>
              <a:rPr lang="en-US" dirty="0"/>
            </a:br>
            <a:endParaRPr lang="en-US" sz="1100" dirty="0"/>
          </a:p>
        </p:txBody>
      </p:sp>
    </p:spTree>
    <p:extLst>
      <p:ext uri="{BB962C8B-B14F-4D97-AF65-F5344CB8AC3E}">
        <p14:creationId xmlns:p14="http://schemas.microsoft.com/office/powerpoint/2010/main" val="301705330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371413659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892687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20351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2400" dirty="0"/>
              <a:t>Source or Version Control is a system that records changes to files over time so that you can recall specific versions later</a:t>
            </a:r>
          </a:p>
          <a:p>
            <a:r>
              <a:rPr lang="en-US" sz="2400" dirty="0"/>
              <a:t>GitHub brings teams together to work through problems, move ideas forward, and learn from each other along the way.</a:t>
            </a:r>
          </a:p>
          <a:p>
            <a:r>
              <a:rPr lang="en-US" sz="2400" dirty="0"/>
              <a:t>Allows you to:</a:t>
            </a:r>
          </a:p>
          <a:p>
            <a:pPr lvl="1"/>
            <a:r>
              <a:rPr lang="en-US" sz="2400" dirty="0"/>
              <a:t>Track Changes to your project</a:t>
            </a:r>
          </a:p>
          <a:p>
            <a:pPr lvl="1"/>
            <a:r>
              <a:rPr lang="en-US" sz="2400" dirty="0"/>
              <a:t>Collaborate with a team member </a:t>
            </a:r>
          </a:p>
          <a:p>
            <a:pPr lvl="1"/>
            <a:r>
              <a:rPr lang="en-US" sz="2400" dirty="0"/>
              <a:t>Centrally host your code for your team</a:t>
            </a:r>
          </a:p>
          <a:p>
            <a:pPr lvl="1"/>
            <a:r>
              <a:rPr lang="en-US" sz="2400" dirty="0"/>
              <a:t>Manage project documentation</a:t>
            </a:r>
          </a:p>
          <a:p>
            <a:pPr marL="0" lvl="0" indent="0" algn="l" rtl="0">
              <a:spcBef>
                <a:spcPts val="0"/>
              </a:spcBef>
              <a:spcAft>
                <a:spcPts val="0"/>
              </a:spcAft>
              <a:buNone/>
            </a:pPr>
            <a:endParaRPr dirty="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251031001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44926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96774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2" name="Google Shape;173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6" name="Google Shape;1976;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365274720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4" name="Google Shape;2234;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c620bbb0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2" name="Google Shape;2242;gc620bbb0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gc620bbb03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9" name="Google Shape;2249;gc620bbb03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c620bbb03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c620bbb03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c620bbb03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c620bbb03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c620bbb03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c620bbb03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7"/>
        <p:cNvGrpSpPr/>
        <p:nvPr/>
      </p:nvGrpSpPr>
      <p:grpSpPr>
        <a:xfrm>
          <a:off x="0" y="0"/>
          <a:ext cx="0" cy="0"/>
          <a:chOff x="0" y="0"/>
          <a:chExt cx="0" cy="0"/>
        </a:xfrm>
      </p:grpSpPr>
      <p:sp>
        <p:nvSpPr>
          <p:cNvPr id="2348" name="Google Shape;2348;gc620bbb03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c620bbb03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269787614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7"/>
        <p:cNvGrpSpPr/>
        <p:nvPr/>
      </p:nvGrpSpPr>
      <p:grpSpPr>
        <a:xfrm>
          <a:off x="0" y="0"/>
          <a:ext cx="0" cy="0"/>
          <a:chOff x="0" y="0"/>
          <a:chExt cx="0" cy="0"/>
        </a:xfrm>
      </p:grpSpPr>
      <p:sp>
        <p:nvSpPr>
          <p:cNvPr id="2388" name="Google Shape;2388;gc620bbb036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9" name="Google Shape;2389;gc620bbb036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c620bbb036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c620bbb036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c620bbb036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c620bbb036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7"/>
        <p:cNvGrpSpPr/>
        <p:nvPr/>
      </p:nvGrpSpPr>
      <p:grpSpPr>
        <a:xfrm>
          <a:off x="0" y="0"/>
          <a:ext cx="0" cy="0"/>
          <a:chOff x="0" y="0"/>
          <a:chExt cx="0" cy="0"/>
        </a:xfrm>
      </p:grpSpPr>
      <p:sp>
        <p:nvSpPr>
          <p:cNvPr id="2518" name="Google Shape;2518;gc620bbb036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9" name="Google Shape;2519;gc620bbb036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4"/>
        <p:cNvGrpSpPr/>
        <p:nvPr/>
      </p:nvGrpSpPr>
      <p:grpSpPr>
        <a:xfrm>
          <a:off x="0" y="0"/>
          <a:ext cx="0" cy="0"/>
          <a:chOff x="0" y="0"/>
          <a:chExt cx="0" cy="0"/>
        </a:xfrm>
      </p:grpSpPr>
      <p:sp>
        <p:nvSpPr>
          <p:cNvPr id="3815" name="Google Shape;3815;g70b9f856d4_0_3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6" name="Google Shape;3816;g70b9f856d4_0_3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4"/>
        <p:cNvGrpSpPr/>
        <p:nvPr/>
      </p:nvGrpSpPr>
      <p:grpSpPr>
        <a:xfrm>
          <a:off x="0" y="0"/>
          <a:ext cx="0" cy="0"/>
          <a:chOff x="0" y="0"/>
          <a:chExt cx="0" cy="0"/>
        </a:xfrm>
      </p:grpSpPr>
      <p:sp>
        <p:nvSpPr>
          <p:cNvPr id="2525" name="Google Shape;2525;g70b9f856d4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6" name="Google Shape;2526;g70b9f856d4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781780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5"/>
        <p:cNvGrpSpPr/>
        <p:nvPr/>
      </p:nvGrpSpPr>
      <p:grpSpPr>
        <a:xfrm>
          <a:off x="0" y="0"/>
          <a:ext cx="0" cy="0"/>
          <a:chOff x="0" y="0"/>
          <a:chExt cx="0" cy="0"/>
        </a:xfrm>
      </p:grpSpPr>
      <p:sp>
        <p:nvSpPr>
          <p:cNvPr id="4706" name="Google Shape;4706;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7" name="Google Shape;4707;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5"/>
        <p:cNvGrpSpPr/>
        <p:nvPr/>
      </p:nvGrpSpPr>
      <p:grpSpPr>
        <a:xfrm>
          <a:off x="0" y="0"/>
          <a:ext cx="0" cy="0"/>
          <a:chOff x="0" y="0"/>
          <a:chExt cx="0" cy="0"/>
        </a:xfrm>
      </p:grpSpPr>
      <p:sp>
        <p:nvSpPr>
          <p:cNvPr id="4996" name="Google Shape;4996;g77a0abe9bc_2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7" name="Google Shape;4997;g77a0abe9bc_2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5"/>
        <p:cNvGrpSpPr/>
        <p:nvPr/>
      </p:nvGrpSpPr>
      <p:grpSpPr>
        <a:xfrm>
          <a:off x="0" y="0"/>
          <a:ext cx="0" cy="0"/>
          <a:chOff x="0" y="0"/>
          <a:chExt cx="0" cy="0"/>
        </a:xfrm>
      </p:grpSpPr>
      <p:sp>
        <p:nvSpPr>
          <p:cNvPr id="5446" name="Google Shape;5446;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7" name="Google Shape;5447;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2"/>
        <p:cNvGrpSpPr/>
        <p:nvPr/>
      </p:nvGrpSpPr>
      <p:grpSpPr>
        <a:xfrm>
          <a:off x="0" y="0"/>
          <a:ext cx="0" cy="0"/>
          <a:chOff x="0" y="0"/>
          <a:chExt cx="0" cy="0"/>
        </a:xfrm>
      </p:grpSpPr>
      <p:sp>
        <p:nvSpPr>
          <p:cNvPr id="5453" name="Google Shape;5453;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4" name="Google Shape;5454;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2035958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1385075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159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2873295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84323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1346324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1036212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22759052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209086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3318245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1279678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1861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7941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406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8831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2767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7452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39107757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34217225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16712814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4698471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3460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759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96711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26199541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6342532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41816114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33612779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43245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36847599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10439870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1532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u="none" strike="noStrike" dirty="0">
                <a:solidFill>
                  <a:srgbClr val="E6E6E6"/>
                </a:solidFill>
                <a:effectLst/>
                <a:latin typeface="Segoe UI" panose="020B0502040204020203" pitchFamily="34" charset="0"/>
                <a:hlinkClick r:id="rId3"/>
              </a:rPr>
              <a:t>Azure SQL Database</a:t>
            </a:r>
            <a:r>
              <a:rPr lang="en-US" b="0" i="0" dirty="0">
                <a:solidFill>
                  <a:srgbClr val="E6E6E6"/>
                </a:solidFill>
                <a:effectLst/>
                <a:latin typeface="Segoe UI" panose="020B0502040204020203" pitchFamily="34" charset="0"/>
              </a:rPr>
              <a:t> is a relational database-as-a-service (DBaaS) hosted in Azure that falls into the industry category of </a:t>
            </a:r>
            <a:r>
              <a:rPr lang="en-US" b="0" i="1" dirty="0">
                <a:solidFill>
                  <a:srgbClr val="E6E6E6"/>
                </a:solidFill>
                <a:effectLst/>
                <a:latin typeface="Segoe UI" panose="020B0502040204020203" pitchFamily="34" charset="0"/>
              </a:rPr>
              <a:t>Platform-as-a-Service (PaaS)</a:t>
            </a:r>
            <a:r>
              <a:rPr lang="en-US" b="0" i="0" dirty="0">
                <a:solidFill>
                  <a:srgbClr val="E6E6E6"/>
                </a:solidFill>
                <a:effectLst/>
                <a:latin typeface="Segoe UI" panose="020B0502040204020203" pitchFamily="34" charset="0"/>
              </a:rPr>
              <a:t>.</a:t>
            </a:r>
          </a:p>
          <a:p>
            <a:pPr algn="l">
              <a:buFont typeface="Arial" panose="020B0604020202020204" pitchFamily="34" charset="0"/>
              <a:buChar char="•"/>
            </a:pPr>
            <a:r>
              <a:rPr lang="en-US" b="0" i="0" dirty="0">
                <a:solidFill>
                  <a:srgbClr val="E6E6E6"/>
                </a:solidFill>
                <a:effectLst/>
                <a:latin typeface="Segoe UI" panose="020B0502040204020203" pitchFamily="34" charset="0"/>
              </a:rPr>
              <a:t>Best for modern cloud applications that want to use the latest stable SQL Server features and have time constraints in development and marketing.</a:t>
            </a:r>
          </a:p>
          <a:p>
            <a:pPr algn="l">
              <a:buFont typeface="Arial" panose="020B0604020202020204" pitchFamily="34" charset="0"/>
              <a:buChar char="•"/>
            </a:pPr>
            <a:r>
              <a:rPr lang="en-US" b="0" i="0" dirty="0">
                <a:solidFill>
                  <a:srgbClr val="E6E6E6"/>
                </a:solidFill>
                <a:effectLst/>
                <a:latin typeface="Segoe UI" panose="020B0502040204020203" pitchFamily="34" charset="0"/>
              </a:rPr>
              <a:t>A fully managed SQL Server database engine, based on the latest stable Enterprise Edition of SQL Server. SQL Database has two deployment options built on standardized hardware and software that is owned, hosted, and maintained by Microsoft.</a:t>
            </a:r>
          </a:p>
          <a:p>
            <a:pPr algn="l"/>
            <a:r>
              <a:rPr lang="en-US" b="0" i="0" dirty="0">
                <a:solidFill>
                  <a:srgbClr val="E6E6E6"/>
                </a:solidFill>
                <a:effectLst/>
                <a:latin typeface="Segoe UI" panose="020B0502040204020203" pitchFamily="34" charset="0"/>
              </a:rPr>
              <a:t>With SQL Server, you can use built-in features and functionality that requires extensive configuration (either on-premises or in an Azure virtual machine). When using SQL Database, you pay-as-you-go with options to scale up or out for greater power with no interruption. SQL Database has some additional features that are not available in SQL Server, such as built-in high availability, intelligence, and management.</a:t>
            </a:r>
          </a:p>
        </p:txBody>
      </p:sp>
    </p:spTree>
    <p:extLst>
      <p:ext uri="{BB962C8B-B14F-4D97-AF65-F5344CB8AC3E}">
        <p14:creationId xmlns:p14="http://schemas.microsoft.com/office/powerpoint/2010/main" val="26305832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79307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2985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18165652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4790731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30658394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17728249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315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15668013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2665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30262805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32970521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8127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2147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E6E6E6"/>
                </a:solidFill>
                <a:effectLst/>
                <a:latin typeface="Segoe UI" panose="020B0502040204020203" pitchFamily="34" charset="0"/>
              </a:rPr>
              <a:t>Azure Cosmos DB offers multiple database APIs, which include NoSQL, MongoDB, PostgreSQL Cassandra, Gremlin, and Table. </a:t>
            </a:r>
          </a:p>
          <a:p>
            <a:pPr algn="l"/>
            <a:r>
              <a:rPr lang="en-US" b="0" i="0" dirty="0">
                <a:solidFill>
                  <a:srgbClr val="E6E6E6"/>
                </a:solidFill>
                <a:effectLst/>
                <a:latin typeface="Segoe UI" panose="020B0502040204020203" pitchFamily="34" charset="0"/>
              </a:rPr>
              <a:t>By using these APIs, you can model real world data using documents, key-value, graph, and column-family data models. These APIs allow your applications to treat Azure Cosmos DB as if it were various other databases technologies, without the overhead of management, and scaling approaches. </a:t>
            </a:r>
          </a:p>
          <a:p>
            <a:pPr algn="l"/>
            <a:r>
              <a:rPr lang="en-US" b="0" i="0" dirty="0">
                <a:solidFill>
                  <a:srgbClr val="E6E6E6"/>
                </a:solidFill>
                <a:effectLst/>
                <a:latin typeface="Segoe UI" panose="020B0502040204020203" pitchFamily="34" charset="0"/>
              </a:rPr>
              <a:t>Azure Cosmos DB helps you to use the ecosystems, tools, and skills you already have for data modeling and querying with its various APIs.</a:t>
            </a:r>
          </a:p>
          <a:p>
            <a:pPr algn="l"/>
            <a:r>
              <a:rPr lang="en-US" b="0" i="0" dirty="0">
                <a:solidFill>
                  <a:srgbClr val="E6E6E6"/>
                </a:solidFill>
                <a:effectLst/>
                <a:latin typeface="Segoe UI" panose="020B0502040204020203" pitchFamily="34" charset="0"/>
              </a:rPr>
              <a:t>All the APIs offer automatic scaling of storage and throughput, flexibility, and performance guarantees. There's no one best API, and you may choose any one of the APIs to build your application. This article will help you choose an API based on your workload and team requirements.</a:t>
            </a:r>
          </a:p>
        </p:txBody>
      </p:sp>
    </p:spTree>
    <p:extLst>
      <p:ext uri="{BB962C8B-B14F-4D97-AF65-F5344CB8AC3E}">
        <p14:creationId xmlns:p14="http://schemas.microsoft.com/office/powerpoint/2010/main" val="30620094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b="0" i="0" dirty="0">
                <a:solidFill>
                  <a:srgbClr val="E6E6E6"/>
                </a:solidFill>
                <a:effectLst/>
                <a:latin typeface="Segoe UI" panose="020B0502040204020203" pitchFamily="34" charset="0"/>
              </a:rPr>
              <a:t>The Azure Cosmos DB API for NoSQL stores data in document format. It offers the best end-to-end experience as we have full control over the interface, service, and the SDK client libraries. Any new feature that is rolled out to Azure Cosmos DB is first available on API for NoSQL accounts.</a:t>
            </a:r>
          </a:p>
          <a:p>
            <a:pPr marL="171450" lvl="0" indent="-171450" algn="l" rtl="0">
              <a:spcBef>
                <a:spcPts val="0"/>
              </a:spcBef>
              <a:spcAft>
                <a:spcPts val="0"/>
              </a:spcAft>
            </a:pPr>
            <a:r>
              <a:rPr lang="en-US" b="0" i="0" dirty="0">
                <a:solidFill>
                  <a:srgbClr val="E6E6E6"/>
                </a:solidFill>
                <a:effectLst/>
                <a:latin typeface="Segoe UI" panose="020B0502040204020203" pitchFamily="34" charset="0"/>
              </a:rPr>
              <a:t>The Azure Cosmos DB API for MongoDB stores data in a document structure, via BSON format. It's compatible with MongoDB wire protocol; however, it doesn't use any native MongoDB related code. The API for MongoDB is a great choice if you want to use the broader MongoDB ecosystem and skills</a:t>
            </a:r>
          </a:p>
          <a:p>
            <a:pPr marL="171450" lvl="0" indent="-171450" algn="l" rtl="0">
              <a:spcBef>
                <a:spcPts val="0"/>
              </a:spcBef>
              <a:spcAft>
                <a:spcPts val="0"/>
              </a:spcAft>
            </a:pPr>
            <a:r>
              <a:rPr lang="en-US" b="0" i="0" dirty="0">
                <a:solidFill>
                  <a:srgbClr val="E6E6E6"/>
                </a:solidFill>
                <a:effectLst/>
                <a:latin typeface="Segoe UI" panose="020B0502040204020203" pitchFamily="34" charset="0"/>
              </a:rPr>
              <a:t>Azure Cosmos DB for PostgreSQL is built on native PostgreSQL and lets you choose any major database versions supported by the PostgreSQL community. It's ideal for starting on a single-node database with rich indexing, geospatial capabilities, and JSONB support. </a:t>
            </a:r>
          </a:p>
          <a:p>
            <a:pPr marL="171450" lvl="0" indent="-171450" algn="l" rtl="0">
              <a:spcBef>
                <a:spcPts val="0"/>
              </a:spcBef>
              <a:spcAft>
                <a:spcPts val="0"/>
              </a:spcAft>
            </a:pPr>
            <a:r>
              <a:rPr lang="en-US" b="0" i="0" dirty="0">
                <a:solidFill>
                  <a:srgbClr val="E6E6E6"/>
                </a:solidFill>
                <a:effectLst/>
                <a:latin typeface="Segoe UI" panose="020B0502040204020203" pitchFamily="34" charset="0"/>
              </a:rPr>
              <a:t>The Azure Cosmos DB API for Cassandra stores data in column-oriented schema. Apache Cassandra offers a highly distributed, horizontally scaling approach to storing large volumes of data while offering a flexible approach to a column-oriented schema. API for Cassandra in Azure Cosmos DB aligns with this philosophy to approaching distributed NoSQL databases.</a:t>
            </a:r>
          </a:p>
          <a:p>
            <a:pPr marL="171450" lvl="0" indent="-171450" algn="l" rtl="0">
              <a:spcBef>
                <a:spcPts val="0"/>
              </a:spcBef>
              <a:spcAft>
                <a:spcPts val="0"/>
              </a:spcAft>
            </a:pPr>
            <a:r>
              <a:rPr lang="en-US" b="0" i="0" dirty="0">
                <a:solidFill>
                  <a:srgbClr val="E6E6E6"/>
                </a:solidFill>
                <a:effectLst/>
                <a:latin typeface="Segoe UI" panose="020B0502040204020203" pitchFamily="34" charset="0"/>
              </a:rPr>
              <a:t>The API for Gremlin combines the power of graph database algorithms with highly scalable, managed infrastructure. This API provides a unique and flexible solution to common data problems associated with lack of flexibility or relational approaches. API for Gremlin currently only supports OLTP scenarios.</a:t>
            </a:r>
          </a:p>
          <a:p>
            <a:pPr marL="171450" lvl="0" indent="-171450" algn="l" rtl="0">
              <a:spcBef>
                <a:spcPts val="0"/>
              </a:spcBef>
              <a:spcAft>
                <a:spcPts val="0"/>
              </a:spcAft>
            </a:pPr>
            <a:r>
              <a:rPr lang="en-US" b="0" i="0" dirty="0">
                <a:solidFill>
                  <a:srgbClr val="E6E6E6"/>
                </a:solidFill>
                <a:effectLst/>
                <a:latin typeface="Segoe UI" panose="020B0502040204020203" pitchFamily="34" charset="0"/>
              </a:rPr>
              <a:t>The Azure Cosmos DB API for Table stores data in key/value format. If you're currently using Azure Table storage, you may see some limitations in latency, scaling, throughput, global distribution, index management, low query performance. Applications written for Azure Table storage can migrate to the API for Table with little code changes and take advantage of premium capabilities.</a:t>
            </a:r>
            <a:endParaRPr lang="en-US" dirty="0"/>
          </a:p>
        </p:txBody>
      </p:sp>
    </p:spTree>
    <p:extLst>
      <p:ext uri="{BB962C8B-B14F-4D97-AF65-F5344CB8AC3E}">
        <p14:creationId xmlns:p14="http://schemas.microsoft.com/office/powerpoint/2010/main" val="30525507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41208324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b="0" i="0" dirty="0">
                <a:solidFill>
                  <a:srgbClr val="E6E6E6"/>
                </a:solidFill>
                <a:effectLst/>
                <a:latin typeface="Segoe UI" panose="020B0502040204020203" pitchFamily="34" charset="0"/>
              </a:rPr>
              <a:t>The Azure Cosmos DB API for NoSQL stores data in document format. It offers the best end-to-end experience as we have full control over the interface, service, and the SDK client libraries. Any new feature that is rolled out to Azure Cosmos DB is first available on API for NoSQL accounts.</a:t>
            </a:r>
          </a:p>
          <a:p>
            <a:pPr marL="171450" lvl="0" indent="-171450" algn="l" rtl="0">
              <a:spcBef>
                <a:spcPts val="0"/>
              </a:spcBef>
              <a:spcAft>
                <a:spcPts val="0"/>
              </a:spcAft>
            </a:pPr>
            <a:r>
              <a:rPr lang="en-US" b="0" i="0" dirty="0">
                <a:solidFill>
                  <a:srgbClr val="E6E6E6"/>
                </a:solidFill>
                <a:effectLst/>
                <a:latin typeface="Segoe UI" panose="020B0502040204020203" pitchFamily="34" charset="0"/>
              </a:rPr>
              <a:t>The Azure Cosmos DB API for MongoDB stores data in a document structure, via BSON format. It's compatible with MongoDB wire protocol; however, it doesn't use any native MongoDB related code. The API for MongoDB is a great choice if you want to use the broader MongoDB ecosystem and skills</a:t>
            </a:r>
          </a:p>
          <a:p>
            <a:pPr marL="171450" lvl="0" indent="-171450" algn="l" rtl="0">
              <a:spcBef>
                <a:spcPts val="0"/>
              </a:spcBef>
              <a:spcAft>
                <a:spcPts val="0"/>
              </a:spcAft>
            </a:pPr>
            <a:r>
              <a:rPr lang="en-US" b="0" i="0" dirty="0">
                <a:solidFill>
                  <a:srgbClr val="E6E6E6"/>
                </a:solidFill>
                <a:effectLst/>
                <a:latin typeface="Segoe UI" panose="020B0502040204020203" pitchFamily="34" charset="0"/>
              </a:rPr>
              <a:t>Azure Cosmos DB for PostgreSQL is built on native PostgreSQL and lets you choose any major database versions supported by the PostgreSQL community. It's ideal for starting on a single-node database with rich indexing, geospatial capabilities, and JSONB support. </a:t>
            </a:r>
          </a:p>
          <a:p>
            <a:pPr marL="171450" lvl="0" indent="-171450" algn="l" rtl="0">
              <a:spcBef>
                <a:spcPts val="0"/>
              </a:spcBef>
              <a:spcAft>
                <a:spcPts val="0"/>
              </a:spcAft>
            </a:pPr>
            <a:r>
              <a:rPr lang="en-US" b="0" i="0" dirty="0">
                <a:solidFill>
                  <a:srgbClr val="E6E6E6"/>
                </a:solidFill>
                <a:effectLst/>
                <a:latin typeface="Segoe UI" panose="020B0502040204020203" pitchFamily="34" charset="0"/>
              </a:rPr>
              <a:t>The Azure Cosmos DB API for Cassandra stores data in column-oriented schema. Apache Cassandra offers a highly distributed, horizontally scaling approach to storing large volumes of data while offering a flexible approach to a column-oriented schema. API for Cassandra in Azure Cosmos DB aligns with this philosophy to approaching distributed NoSQL databases.</a:t>
            </a:r>
          </a:p>
          <a:p>
            <a:pPr marL="171450" lvl="0" indent="-171450" algn="l" rtl="0">
              <a:spcBef>
                <a:spcPts val="0"/>
              </a:spcBef>
              <a:spcAft>
                <a:spcPts val="0"/>
              </a:spcAft>
            </a:pPr>
            <a:r>
              <a:rPr lang="en-US" b="0" i="0" dirty="0">
                <a:solidFill>
                  <a:srgbClr val="E6E6E6"/>
                </a:solidFill>
                <a:effectLst/>
                <a:latin typeface="Segoe UI" panose="020B0502040204020203" pitchFamily="34" charset="0"/>
              </a:rPr>
              <a:t>The API for Gremlin combines the power of graph database algorithms with highly scalable, managed infrastructure. This API provides a unique and flexible solution to common data problems associated with lack of flexibility or relational approaches. API for Gremlin currently only supports OLTP scenarios.</a:t>
            </a:r>
          </a:p>
          <a:p>
            <a:pPr marL="171450" lvl="0" indent="-171450" algn="l" rtl="0">
              <a:spcBef>
                <a:spcPts val="0"/>
              </a:spcBef>
              <a:spcAft>
                <a:spcPts val="0"/>
              </a:spcAft>
            </a:pPr>
            <a:r>
              <a:rPr lang="en-US" b="0" i="0" dirty="0">
                <a:solidFill>
                  <a:srgbClr val="E6E6E6"/>
                </a:solidFill>
                <a:effectLst/>
                <a:latin typeface="Segoe UI" panose="020B0502040204020203" pitchFamily="34" charset="0"/>
              </a:rPr>
              <a:t>The Azure Cosmos DB API for Table stores data in key/value format. If you're currently using Azure Table storage, you may see some limitations in latency, scaling, throughput, global distribution, index management, low query performance. Applications written for Azure Table storage can migrate to the API for Table with little code changes and take advantage of premium capabilities.</a:t>
            </a:r>
            <a:endParaRPr lang="en-US" dirty="0"/>
          </a:p>
        </p:txBody>
      </p:sp>
    </p:spTree>
    <p:extLst>
      <p:ext uri="{BB962C8B-B14F-4D97-AF65-F5344CB8AC3E}">
        <p14:creationId xmlns:p14="http://schemas.microsoft.com/office/powerpoint/2010/main" val="6795661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985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27821353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16437628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E6E6E6"/>
                </a:solidFill>
                <a:effectLst/>
                <a:latin typeface="Segoe UI" panose="020B0502040204020203" pitchFamily="34" charset="0"/>
              </a:rPr>
              <a:t>A container is scaled by distributing data and throughput across physical partitions. Internally, one or more logical partitions are mapped to a single physical partition</a:t>
            </a:r>
          </a:p>
          <a:p>
            <a:pPr algn="l"/>
            <a:r>
              <a:rPr lang="en-US" b="0" i="0" dirty="0">
                <a:solidFill>
                  <a:srgbClr val="E6E6E6"/>
                </a:solidFill>
                <a:effectLst/>
                <a:latin typeface="Segoe UI" panose="020B0502040204020203" pitchFamily="34" charset="0"/>
              </a:rPr>
              <a:t> Physical partitions are an internal implementation of the system and they are entirely managed by Azure Cosmos DB. When developing your solutions, don't focus on physical partitions because you can't control them. Instead, focus on your partition keys. If you choose a partition key that evenly distributes throughput consumption across logical partitions, you will ensure that throughput consumption across physical partitions is balanced.</a:t>
            </a:r>
          </a:p>
          <a:p>
            <a:br>
              <a:rPr lang="en-US" dirty="0"/>
            </a:br>
            <a:br>
              <a:rPr lang="en-US" dirty="0"/>
            </a:br>
            <a:endParaRPr dirty="0"/>
          </a:p>
        </p:txBody>
      </p:sp>
    </p:spTree>
    <p:extLst>
      <p:ext uri="{BB962C8B-B14F-4D97-AF65-F5344CB8AC3E}">
        <p14:creationId xmlns:p14="http://schemas.microsoft.com/office/powerpoint/2010/main" val="10742933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E6E6E6"/>
                </a:solidFill>
                <a:effectLst/>
                <a:latin typeface="Segoe UI" panose="020B0502040204020203" pitchFamily="34" charset="0"/>
              </a:rPr>
              <a:t>Physical partitions are an internal implementation of the system and they are entirely managed by Azure Cosmos DB. When developing your solutions, don't focus on physical partitions because you can't control them. Instead, focus on your partition keys. If you choose a partition key that evenly distributes throughput consumption across logical partitions, you will ensure that throughput consumption across physical partitions is balanced.</a:t>
            </a:r>
          </a:p>
          <a:p>
            <a:br>
              <a:rPr lang="en-US" dirty="0"/>
            </a:br>
            <a:br>
              <a:rPr lang="en-US" dirty="0"/>
            </a:br>
            <a:endParaRPr dirty="0"/>
          </a:p>
        </p:txBody>
      </p:sp>
    </p:spTree>
    <p:extLst>
      <p:ext uri="{BB962C8B-B14F-4D97-AF65-F5344CB8AC3E}">
        <p14:creationId xmlns:p14="http://schemas.microsoft.com/office/powerpoint/2010/main" val="41509002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2853309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544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19015822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16156059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29560835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6372238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Mention hydration</a:t>
            </a:r>
            <a:endParaRPr dirty="0"/>
          </a:p>
        </p:txBody>
      </p:sp>
    </p:spTree>
    <p:extLst>
      <p:ext uri="{BB962C8B-B14F-4D97-AF65-F5344CB8AC3E}">
        <p14:creationId xmlns:p14="http://schemas.microsoft.com/office/powerpoint/2010/main" val="537108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Mention hydration</a:t>
            </a:r>
            <a:endParaRPr dirty="0"/>
          </a:p>
        </p:txBody>
      </p:sp>
    </p:spTree>
    <p:extLst>
      <p:ext uri="{BB962C8B-B14F-4D97-AF65-F5344CB8AC3E}">
        <p14:creationId xmlns:p14="http://schemas.microsoft.com/office/powerpoint/2010/main" val="28336449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Mention hydration</a:t>
            </a:r>
            <a:endParaRPr dirty="0"/>
          </a:p>
        </p:txBody>
      </p:sp>
    </p:spTree>
    <p:extLst>
      <p:ext uri="{BB962C8B-B14F-4D97-AF65-F5344CB8AC3E}">
        <p14:creationId xmlns:p14="http://schemas.microsoft.com/office/powerpoint/2010/main" val="41829196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Mention hydration</a:t>
            </a:r>
            <a:endParaRPr dirty="0"/>
          </a:p>
        </p:txBody>
      </p:sp>
    </p:spTree>
    <p:extLst>
      <p:ext uri="{BB962C8B-B14F-4D97-AF65-F5344CB8AC3E}">
        <p14:creationId xmlns:p14="http://schemas.microsoft.com/office/powerpoint/2010/main" val="13568345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Mention hydration</a:t>
            </a:r>
            <a:endParaRPr dirty="0"/>
          </a:p>
        </p:txBody>
      </p:sp>
    </p:spTree>
    <p:extLst>
      <p:ext uri="{BB962C8B-B14F-4D97-AF65-F5344CB8AC3E}">
        <p14:creationId xmlns:p14="http://schemas.microsoft.com/office/powerpoint/2010/main" val="214532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12416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Mention hydration</a:t>
            </a:r>
            <a:endParaRPr dirty="0"/>
          </a:p>
        </p:txBody>
      </p:sp>
    </p:spTree>
    <p:extLst>
      <p:ext uri="{BB962C8B-B14F-4D97-AF65-F5344CB8AC3E}">
        <p14:creationId xmlns:p14="http://schemas.microsoft.com/office/powerpoint/2010/main" val="11184502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Mention hydration</a:t>
            </a:r>
            <a:endParaRPr dirty="0"/>
          </a:p>
        </p:txBody>
      </p:sp>
    </p:spTree>
    <p:extLst>
      <p:ext uri="{BB962C8B-B14F-4D97-AF65-F5344CB8AC3E}">
        <p14:creationId xmlns:p14="http://schemas.microsoft.com/office/powerpoint/2010/main" val="5500159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38969804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96943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39272431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14237398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4337625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31856979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30142140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1012272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96845893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14774793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37967384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3958310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51848978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404466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39175399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15549994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61183328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299847913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Learn .NET Core and </a:t>
            </a:r>
            <a:r>
              <a:rPr lang="en-US" dirty="0" err="1"/>
              <a:t>Blazor</a:t>
            </a:r>
            <a:r>
              <a:rPr lang="en-US" dirty="0"/>
              <a:t> as opposed to </a:t>
            </a:r>
            <a:endParaRPr dirty="0"/>
          </a:p>
        </p:txBody>
      </p:sp>
    </p:spTree>
    <p:extLst>
      <p:ext uri="{BB962C8B-B14F-4D97-AF65-F5344CB8AC3E}">
        <p14:creationId xmlns:p14="http://schemas.microsoft.com/office/powerpoint/2010/main" val="252337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cSld name="BLANK_1">
    <p:bg>
      <p:bgPr>
        <a:gradFill>
          <a:gsLst>
            <a:gs pos="0">
              <a:schemeClr val="accent1"/>
            </a:gs>
            <a:gs pos="50000">
              <a:schemeClr val="accent1"/>
            </a:gs>
            <a:gs pos="100000">
              <a:schemeClr val="accent2"/>
            </a:gs>
          </a:gsLst>
          <a:lin ang="16200038" scaled="0"/>
        </a:gradFill>
        <a:effectLst/>
      </p:bgPr>
    </p:bg>
    <p:spTree>
      <p:nvGrpSpPr>
        <p:cNvPr id="1" name="Shape 56"/>
        <p:cNvGrpSpPr/>
        <p:nvPr/>
      </p:nvGrpSpPr>
      <p:grpSpPr>
        <a:xfrm>
          <a:off x="0" y="0"/>
          <a:ext cx="0" cy="0"/>
          <a:chOff x="0" y="0"/>
          <a:chExt cx="0" cy="0"/>
        </a:xfrm>
      </p:grpSpPr>
      <p:sp>
        <p:nvSpPr>
          <p:cNvPr id="57" name="Google Shape;57;p11"/>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7" name="Google Shape;17;p4"/>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
        <p:nvSpPr>
          <p:cNvPr id="21" name="Google Shape;21;p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27" name="Google Shape;27;p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
        <p:cNvGrpSpPr/>
        <p:nvPr/>
      </p:nvGrpSpPr>
      <p:grpSpPr>
        <a:xfrm>
          <a:off x="0" y="0"/>
          <a:ext cx="0" cy="0"/>
          <a:chOff x="0" y="0"/>
          <a:chExt cx="0" cy="0"/>
        </a:xfrm>
      </p:grpSpPr>
      <p:sp>
        <p:nvSpPr>
          <p:cNvPr id="36" name="Google Shape;36;p7"/>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0" name="Google Shape;40;p7"/>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1" name="Google Shape;41;p7"/>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2" name="Google Shape;42;p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9"/>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rot="5400000">
            <a:off x="-100350" y="4448760"/>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a:spLocks noGrp="1"/>
          </p:cNvSpPr>
          <p:nvPr>
            <p:ph type="body" idx="1"/>
          </p:nvPr>
        </p:nvSpPr>
        <p:spPr>
          <a:xfrm>
            <a:off x="457200" y="4406309"/>
            <a:ext cx="82296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800"/>
              <a:buNone/>
              <a:defRPr sz="1800"/>
            </a:lvl1pPr>
          </a:lstStyle>
          <a:p>
            <a:endParaRPr/>
          </a:p>
        </p:txBody>
      </p:sp>
      <p:sp>
        <p:nvSpPr>
          <p:cNvPr id="52" name="Google Shape;52;p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49.svg"/></Relationships>
</file>

<file path=ppt/slides/_rels/slide10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1.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5.svg"/></Relationships>
</file>

<file path=ppt/slides/_rels/slide10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2.xml"/><Relationship Id="rId1" Type="http://schemas.openxmlformats.org/officeDocument/2006/relationships/slideLayout" Target="../slideLayouts/slideLayout4.xml"/><Relationship Id="rId4" Type="http://schemas.openxmlformats.org/officeDocument/2006/relationships/image" Target="../media/image49.svg"/></Relationships>
</file>

<file path=ppt/slides/_rels/slide10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image" Target="../media/image49.svg"/></Relationships>
</file>

<file path=ppt/slides/_rels/slide10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49.svg"/></Relationships>
</file>

<file path=ppt/slides/_rels/slide10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5.xml"/><Relationship Id="rId1" Type="http://schemas.openxmlformats.org/officeDocument/2006/relationships/slideLayout" Target="../slideLayouts/slideLayout4.xml"/><Relationship Id="rId4" Type="http://schemas.openxmlformats.org/officeDocument/2006/relationships/image" Target="../media/image49.sv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7.xml"/><Relationship Id="rId1" Type="http://schemas.openxmlformats.org/officeDocument/2006/relationships/slideLayout" Target="../slideLayouts/slideLayout4.xml"/><Relationship Id="rId4" Type="http://schemas.openxmlformats.org/officeDocument/2006/relationships/image" Target="../media/image52.svg"/></Relationships>
</file>

<file path=ppt/slides/_rels/slide10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8.xml"/><Relationship Id="rId1" Type="http://schemas.openxmlformats.org/officeDocument/2006/relationships/slideLayout" Target="../slideLayouts/slideLayout4.xml"/><Relationship Id="rId4" Type="http://schemas.openxmlformats.org/officeDocument/2006/relationships/image" Target="../media/image52.svg"/></Relationships>
</file>

<file path=ppt/slides/_rels/slide109.xml.rels><?xml version="1.0" encoding="UTF-8" standalone="yes"?>
<Relationships xmlns="http://schemas.openxmlformats.org/package/2006/relationships"><Relationship Id="rId3" Type="http://schemas.openxmlformats.org/officeDocument/2006/relationships/hyperlink" Target="https://redis.io/docs/getting-started/" TargetMode="External"/><Relationship Id="rId2" Type="http://schemas.openxmlformats.org/officeDocument/2006/relationships/notesSlide" Target="../notesSlides/notesSlide109.xml"/><Relationship Id="rId1" Type="http://schemas.openxmlformats.org/officeDocument/2006/relationships/slideLayout" Target="../slideLayouts/slideLayout4.xml"/><Relationship Id="rId5" Type="http://schemas.openxmlformats.org/officeDocument/2006/relationships/image" Target="../media/image52.svg"/><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0.xml"/><Relationship Id="rId1" Type="http://schemas.openxmlformats.org/officeDocument/2006/relationships/slideLayout" Target="../slideLayouts/slideLayout4.xml"/><Relationship Id="rId4" Type="http://schemas.openxmlformats.org/officeDocument/2006/relationships/image" Target="../media/image52.svg"/></Relationships>
</file>

<file path=ppt/slides/_rels/slide1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1.xml"/><Relationship Id="rId1" Type="http://schemas.openxmlformats.org/officeDocument/2006/relationships/slideLayout" Target="../slideLayouts/slideLayout4.xml"/><Relationship Id="rId4" Type="http://schemas.openxmlformats.org/officeDocument/2006/relationships/image" Target="../media/image52.svg"/></Relationships>
</file>

<file path=ppt/slides/_rels/slide1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2.xml"/><Relationship Id="rId1" Type="http://schemas.openxmlformats.org/officeDocument/2006/relationships/slideLayout" Target="../slideLayouts/slideLayout4.xml"/><Relationship Id="rId4" Type="http://schemas.openxmlformats.org/officeDocument/2006/relationships/image" Target="../media/image52.sv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4.xml"/><Relationship Id="rId1" Type="http://schemas.openxmlformats.org/officeDocument/2006/relationships/slideLayout" Target="../slideLayouts/slideLayout4.xml"/><Relationship Id="rId4" Type="http://schemas.openxmlformats.org/officeDocument/2006/relationships/image" Target="../media/image54.svg"/></Relationships>
</file>

<file path=ppt/slides/_rels/slide1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5.xml"/><Relationship Id="rId1" Type="http://schemas.openxmlformats.org/officeDocument/2006/relationships/slideLayout" Target="../slideLayouts/slideLayout4.xml"/><Relationship Id="rId4" Type="http://schemas.openxmlformats.org/officeDocument/2006/relationships/image" Target="../media/image54.svg"/></Relationships>
</file>

<file path=ppt/slides/_rels/slide1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6.xml"/><Relationship Id="rId1" Type="http://schemas.openxmlformats.org/officeDocument/2006/relationships/slideLayout" Target="../slideLayouts/slideLayout4.xml"/><Relationship Id="rId4" Type="http://schemas.openxmlformats.org/officeDocument/2006/relationships/image" Target="../media/image54.svg"/></Relationships>
</file>

<file path=ppt/slides/_rels/slide1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17.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svg"/></Relationships>
</file>

<file path=ppt/slides/_rels/slide1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8.xml"/><Relationship Id="rId1" Type="http://schemas.openxmlformats.org/officeDocument/2006/relationships/slideLayout" Target="../slideLayouts/slideLayout4.xml"/><Relationship Id="rId4" Type="http://schemas.openxmlformats.org/officeDocument/2006/relationships/image" Target="../media/image54.sv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0.xml"/><Relationship Id="rId1" Type="http://schemas.openxmlformats.org/officeDocument/2006/relationships/slideLayout" Target="../slideLayouts/slideLayout4.xml"/><Relationship Id="rId4" Type="http://schemas.openxmlformats.org/officeDocument/2006/relationships/image" Target="../media/image60.svg"/></Relationships>
</file>

<file path=ppt/slides/_rels/slide1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1.xml"/><Relationship Id="rId1" Type="http://schemas.openxmlformats.org/officeDocument/2006/relationships/slideLayout" Target="../slideLayouts/slideLayout4.xml"/><Relationship Id="rId4" Type="http://schemas.openxmlformats.org/officeDocument/2006/relationships/image" Target="../media/image60.svg"/></Relationships>
</file>

<file path=ppt/slides/_rels/slide1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2.xml"/><Relationship Id="rId1" Type="http://schemas.openxmlformats.org/officeDocument/2006/relationships/slideLayout" Target="../slideLayouts/slideLayout4.xml"/><Relationship Id="rId4" Type="http://schemas.openxmlformats.org/officeDocument/2006/relationships/image" Target="../media/image60.svg"/></Relationships>
</file>

<file path=ppt/slides/_rels/slide1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3.xml"/><Relationship Id="rId1" Type="http://schemas.openxmlformats.org/officeDocument/2006/relationships/slideLayout" Target="../slideLayouts/slideLayout4.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1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4.xml"/><Relationship Id="rId1" Type="http://schemas.openxmlformats.org/officeDocument/2006/relationships/slideLayout" Target="../slideLayouts/slideLayout4.xml"/><Relationship Id="rId4" Type="http://schemas.openxmlformats.org/officeDocument/2006/relationships/image" Target="../media/image60.svg"/></Relationships>
</file>

<file path=ppt/slides/_rels/slide1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5.xml"/><Relationship Id="rId1" Type="http://schemas.openxmlformats.org/officeDocument/2006/relationships/slideLayout" Target="../slideLayouts/slideLayout4.xml"/><Relationship Id="rId4" Type="http://schemas.openxmlformats.org/officeDocument/2006/relationships/image" Target="../media/image60.svg"/></Relationships>
</file>

<file path=ppt/slides/_rels/slide1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6.xml"/><Relationship Id="rId1" Type="http://schemas.openxmlformats.org/officeDocument/2006/relationships/slideLayout" Target="../slideLayouts/slideLayout4.xml"/><Relationship Id="rId4" Type="http://schemas.openxmlformats.org/officeDocument/2006/relationships/image" Target="../media/image60.svg"/></Relationships>
</file>

<file path=ppt/slides/_rels/slide1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7.xml"/><Relationship Id="rId1" Type="http://schemas.openxmlformats.org/officeDocument/2006/relationships/slideLayout" Target="../slideLayouts/slideLayout4.xml"/><Relationship Id="rId4" Type="http://schemas.openxmlformats.org/officeDocument/2006/relationships/image" Target="../media/image60.svg"/></Relationships>
</file>

<file path=ppt/slides/_rels/slide1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8.xml"/><Relationship Id="rId1" Type="http://schemas.openxmlformats.org/officeDocument/2006/relationships/slideLayout" Target="../slideLayouts/slideLayout4.xml"/><Relationship Id="rId4" Type="http://schemas.openxmlformats.org/officeDocument/2006/relationships/image" Target="../media/image60.svg"/></Relationships>
</file>

<file path=ppt/slides/_rels/slide1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9.xml"/><Relationship Id="rId1" Type="http://schemas.openxmlformats.org/officeDocument/2006/relationships/slideLayout" Target="../slideLayouts/slideLayout4.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0.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0.xml"/><Relationship Id="rId1" Type="http://schemas.openxmlformats.org/officeDocument/2006/relationships/slideLayout" Target="../slideLayouts/slideLayout4.xml"/><Relationship Id="rId4" Type="http://schemas.openxmlformats.org/officeDocument/2006/relationships/image" Target="../media/image60.svg"/></Relationships>
</file>

<file path=ppt/slides/_rels/slide1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1.xml"/><Relationship Id="rId1" Type="http://schemas.openxmlformats.org/officeDocument/2006/relationships/slideLayout" Target="../slideLayouts/slideLayout4.xml"/><Relationship Id="rId4" Type="http://schemas.openxmlformats.org/officeDocument/2006/relationships/image" Target="../media/image60.sv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3.xml"/><Relationship Id="rId1" Type="http://schemas.openxmlformats.org/officeDocument/2006/relationships/slideLayout" Target="../slideLayouts/slideLayout4.xml"/><Relationship Id="rId4" Type="http://schemas.openxmlformats.org/officeDocument/2006/relationships/image" Target="../media/image66.svg"/></Relationships>
</file>

<file path=ppt/slides/_rels/slide1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4.xml"/><Relationship Id="rId1" Type="http://schemas.openxmlformats.org/officeDocument/2006/relationships/slideLayout" Target="../slideLayouts/slideLayout4.xml"/><Relationship Id="rId4" Type="http://schemas.openxmlformats.org/officeDocument/2006/relationships/image" Target="../media/image66.svg"/></Relationships>
</file>

<file path=ppt/slides/_rels/slide1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5.xml"/><Relationship Id="rId1" Type="http://schemas.openxmlformats.org/officeDocument/2006/relationships/slideLayout" Target="../slideLayouts/slideLayout4.xml"/><Relationship Id="rId4" Type="http://schemas.openxmlformats.org/officeDocument/2006/relationships/image" Target="../media/image66.svg"/></Relationships>
</file>

<file path=ppt/slides/_rels/slide1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6.xml"/><Relationship Id="rId1" Type="http://schemas.openxmlformats.org/officeDocument/2006/relationships/slideLayout" Target="../slideLayouts/slideLayout4.xml"/><Relationship Id="rId4" Type="http://schemas.openxmlformats.org/officeDocument/2006/relationships/image" Target="../media/image66.sv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8.xml"/><Relationship Id="rId1" Type="http://schemas.openxmlformats.org/officeDocument/2006/relationships/slideLayout" Target="../slideLayouts/slideLayout4.xml"/><Relationship Id="rId4" Type="http://schemas.openxmlformats.org/officeDocument/2006/relationships/image" Target="../media/image68.svg"/></Relationships>
</file>

<file path=ppt/slides/_rels/slide1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9.xml"/><Relationship Id="rId1" Type="http://schemas.openxmlformats.org/officeDocument/2006/relationships/slideLayout" Target="../slideLayouts/slideLayout4.xml"/><Relationship Id="rId4" Type="http://schemas.openxmlformats.org/officeDocument/2006/relationships/image" Target="../media/image68.svg"/></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en-us/free/"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0.xml"/><Relationship Id="rId1" Type="http://schemas.openxmlformats.org/officeDocument/2006/relationships/slideLayout" Target="../slideLayouts/slideLayout4.xml"/><Relationship Id="rId4" Type="http://schemas.openxmlformats.org/officeDocument/2006/relationships/image" Target="../media/image68.svg"/></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153.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0.xml"/><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1.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162.xml"/><Relationship Id="rId1" Type="http://schemas.openxmlformats.org/officeDocument/2006/relationships/slideLayout" Target="../slideLayouts/slideLayout4.xml"/><Relationship Id="rId5" Type="http://schemas.openxmlformats.org/officeDocument/2006/relationships/hyperlink" Target="http://unsplash.com/&amp;utm_source=slidescarnival" TargetMode="External"/><Relationship Id="rId4" Type="http://schemas.openxmlformats.org/officeDocument/2006/relationships/hyperlink" Target="https://isometric.online/" TargetMode="External"/></Relationships>
</file>

<file path=ppt/slides/_rels/slide163.xml.rels><?xml version="1.0" encoding="UTF-8" standalone="yes"?>
<Relationships xmlns="http://schemas.openxmlformats.org/package/2006/relationships"><Relationship Id="rId3" Type="http://schemas.openxmlformats.org/officeDocument/2006/relationships/hyperlink" Target="https://www.fontsquirrel.com/fonts/raleway" TargetMode="External"/><Relationship Id="rId2" Type="http://schemas.openxmlformats.org/officeDocument/2006/relationships/notesSlide" Target="../notesSlides/notesSlide163.xml"/><Relationship Id="rId1" Type="http://schemas.openxmlformats.org/officeDocument/2006/relationships/slideLayout" Target="../slideLayouts/slideLayout4.xml"/><Relationship Id="rId4" Type="http://schemas.openxmlformats.org/officeDocument/2006/relationships/hyperlink" Target="https://www.fontsquirrel.com/fonts/barlow" TargetMode="Externa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8.sv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71.xml"/><Relationship Id="rId1" Type="http://schemas.openxmlformats.org/officeDocument/2006/relationships/slideLayout" Target="../slideLayouts/slideLayout7.xml"/><Relationship Id="rId6" Type="http://schemas.openxmlformats.org/officeDocument/2006/relationships/image" Target="../media/image77.jpg"/><Relationship Id="rId5" Type="http://schemas.openxmlformats.org/officeDocument/2006/relationships/image" Target="../media/image76.jpg"/><Relationship Id="rId4" Type="http://schemas.openxmlformats.org/officeDocument/2006/relationships/image" Target="../media/image75.jp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hyperlink" Target="https://isometric.online/" TargetMode="External"/><Relationship Id="rId2" Type="http://schemas.openxmlformats.org/officeDocument/2006/relationships/notesSlide" Target="../notesSlides/notesSlide174.xml"/><Relationship Id="rId1" Type="http://schemas.openxmlformats.org/officeDocument/2006/relationships/slideLayout" Target="../slideLayouts/slideLayout7.xml"/><Relationship Id="rId4" Type="http://schemas.openxmlformats.org/officeDocument/2006/relationships/hyperlink" Target="https://isometric.online/license/" TargetMode="Externa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176.xml"/><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178.xml"/><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179.xml"/><Relationship Id="rId1" Type="http://schemas.openxmlformats.org/officeDocument/2006/relationships/slideLayout" Target="../slideLayouts/slideLayout9.xml"/><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0.sv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4.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6.sv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9.sv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1.sv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1.sv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6.sv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29.sv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29.sv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29.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4.xml"/><Relationship Id="rId16" Type="http://schemas.openxmlformats.org/officeDocument/2006/relationships/image" Target="../media/image16.png"/><Relationship Id="rId1" Type="http://schemas.openxmlformats.org/officeDocument/2006/relationships/slideLayout" Target="../slideLayouts/slideLayout9.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12.sv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12.sv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12.sv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12.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34.sv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34.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34.sv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34.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34.sv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34.sv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sv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34.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8.sv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sv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4.xml"/><Relationship Id="rId1" Type="http://schemas.openxmlformats.org/officeDocument/2006/relationships/slideLayout" Target="../slideLayouts/slideLayout4.xml"/><Relationship Id="rId4" Type="http://schemas.openxmlformats.org/officeDocument/2006/relationships/image" Target="../media/image45.svg"/></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45.svg"/></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6.xml"/><Relationship Id="rId1" Type="http://schemas.openxmlformats.org/officeDocument/2006/relationships/slideLayout" Target="../slideLayouts/slideLayout4.xml"/><Relationship Id="rId4" Type="http://schemas.openxmlformats.org/officeDocument/2006/relationships/image" Target="../media/image45.svg"/></Relationships>
</file>

<file path=ppt/slides/_rels/slide8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7.xml"/><Relationship Id="rId1" Type="http://schemas.openxmlformats.org/officeDocument/2006/relationships/slideLayout" Target="../slideLayouts/slideLayout4.xml"/><Relationship Id="rId4" Type="http://schemas.openxmlformats.org/officeDocument/2006/relationships/image" Target="../media/image45.svg"/></Relationships>
</file>

<file path=ppt/slides/_rels/slide8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45.svg"/></Relationships>
</file>

<file path=ppt/slides/_rels/slide8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9.xml"/><Relationship Id="rId1" Type="http://schemas.openxmlformats.org/officeDocument/2006/relationships/slideLayout" Target="../slideLayouts/slideLayout4.xml"/><Relationship Id="rId4" Type="http://schemas.openxmlformats.org/officeDocument/2006/relationships/image" Target="../media/image45.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0.xml"/><Relationship Id="rId1" Type="http://schemas.openxmlformats.org/officeDocument/2006/relationships/slideLayout" Target="../slideLayouts/slideLayout4.xml"/><Relationship Id="rId4" Type="http://schemas.openxmlformats.org/officeDocument/2006/relationships/image" Target="../media/image45.svg"/></Relationships>
</file>

<file path=ppt/slides/_rels/slide9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1.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svg"/></Relationships>
</file>

<file path=ppt/slides/_rels/slide9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2.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5.svg"/></Relationships>
</file>

<file path=ppt/slides/_rels/slide9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3.xml"/><Relationship Id="rId1" Type="http://schemas.openxmlformats.org/officeDocument/2006/relationships/slideLayout" Target="../slideLayouts/slideLayout4.xml"/><Relationship Id="rId4" Type="http://schemas.openxmlformats.org/officeDocument/2006/relationships/image" Target="../media/image45.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5.xml"/><Relationship Id="rId1" Type="http://schemas.openxmlformats.org/officeDocument/2006/relationships/slideLayout" Target="../slideLayouts/slideLayout4.xml"/><Relationship Id="rId4" Type="http://schemas.openxmlformats.org/officeDocument/2006/relationships/image" Target="../media/image49.svg"/></Relationships>
</file>

<file path=ppt/slides/_rels/slide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6.xml"/><Relationship Id="rId1" Type="http://schemas.openxmlformats.org/officeDocument/2006/relationships/slideLayout" Target="../slideLayouts/slideLayout4.xml"/><Relationship Id="rId4" Type="http://schemas.openxmlformats.org/officeDocument/2006/relationships/image" Target="../media/image49.svg"/></Relationships>
</file>

<file path=ppt/slides/_rels/slide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7.xml"/><Relationship Id="rId1" Type="http://schemas.openxmlformats.org/officeDocument/2006/relationships/slideLayout" Target="../slideLayouts/slideLayout4.xml"/><Relationship Id="rId4" Type="http://schemas.openxmlformats.org/officeDocument/2006/relationships/image" Target="../media/image49.svg"/></Relationships>
</file>

<file path=ppt/slides/_rels/slide9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49.svg"/></Relationships>
</file>

<file path=ppt/slides/_rels/slide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9.xml"/><Relationship Id="rId1" Type="http://schemas.openxmlformats.org/officeDocument/2006/relationships/slideLayout" Target="../slideLayouts/slideLayout4.xml"/><Relationship Id="rId4" Type="http://schemas.openxmlformats.org/officeDocument/2006/relationships/image" Target="../media/image4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1" y="1863600"/>
            <a:ext cx="7859519"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dirty="0"/>
              <a:t>Microsoft Azure for .NET Developers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t>Azure Services</a:t>
            </a:r>
            <a:endParaRPr b="1" dirty="0"/>
          </a:p>
        </p:txBody>
      </p:sp>
      <p:sp>
        <p:nvSpPr>
          <p:cNvPr id="595" name="Google Shape;595;p17"/>
          <p:cNvSpPr txBox="1">
            <a:spLocks noGrp="1"/>
          </p:cNvSpPr>
          <p:nvPr>
            <p:ph type="body" idx="1"/>
          </p:nvPr>
        </p:nvSpPr>
        <p:spPr>
          <a:xfrm>
            <a:off x="415228" y="1762287"/>
            <a:ext cx="6559510" cy="2840842"/>
          </a:xfrm>
          <a:prstGeom prst="rect">
            <a:avLst/>
          </a:prstGeom>
        </p:spPr>
        <p:txBody>
          <a:bodyPr spcFirstLastPara="1" wrap="square" lIns="0" tIns="0" rIns="0" bIns="0" anchor="t" anchorCtr="0">
            <a:noAutofit/>
          </a:bodyPr>
          <a:lstStyle/>
          <a:p>
            <a:r>
              <a:rPr lang="en-US" dirty="0"/>
              <a:t>Azure includes many services in its cloud computing platform. </a:t>
            </a:r>
          </a:p>
          <a:p>
            <a:r>
              <a:rPr lang="en-US" b="1" dirty="0"/>
              <a:t>Compute services - </a:t>
            </a:r>
            <a:r>
              <a:rPr lang="en-US" dirty="0"/>
              <a:t>Virtual Machines—both Linux and Windows, Cloud Services, App Services (Web Apps, Mobile Apps, Logic Apps, API Apps, and Function Apps), Container Service. </a:t>
            </a:r>
            <a:br>
              <a:rPr lang="en-US" dirty="0"/>
            </a:br>
            <a:endParaRPr lang="en-US" sz="2000"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597" name="Google Shape;597;p17"/>
          <p:cNvGrpSpPr/>
          <p:nvPr/>
        </p:nvGrpSpPr>
        <p:grpSpPr>
          <a:xfrm>
            <a:off x="6967954" y="826402"/>
            <a:ext cx="1829741" cy="1936253"/>
            <a:chOff x="2183550" y="65875"/>
            <a:chExt cx="4483981" cy="4807045"/>
          </a:xfrm>
        </p:grpSpPr>
        <p:sp>
          <p:nvSpPr>
            <p:cNvPr id="598" name="Google Shape;598;p17"/>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7"/>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7"/>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7"/>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7"/>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7"/>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7"/>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0" name="Google Shape;620;p17"/>
            <p:cNvGrpSpPr/>
            <p:nvPr/>
          </p:nvGrpSpPr>
          <p:grpSpPr>
            <a:xfrm>
              <a:off x="2428704" y="3970322"/>
              <a:ext cx="350131" cy="370523"/>
              <a:chOff x="4512354" y="4952197"/>
              <a:chExt cx="350131" cy="370523"/>
            </a:xfrm>
          </p:grpSpPr>
          <p:grpSp>
            <p:nvGrpSpPr>
              <p:cNvPr id="621" name="Google Shape;621;p17"/>
              <p:cNvGrpSpPr/>
              <p:nvPr/>
            </p:nvGrpSpPr>
            <p:grpSpPr>
              <a:xfrm>
                <a:off x="4512354" y="5116449"/>
                <a:ext cx="343196" cy="206271"/>
                <a:chOff x="4512354" y="5116449"/>
                <a:chExt cx="343196" cy="206271"/>
              </a:xfrm>
            </p:grpSpPr>
            <p:sp>
              <p:nvSpPr>
                <p:cNvPr id="622" name="Google Shape;622;p17"/>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7"/>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7"/>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 name="Google Shape;625;p17"/>
                <p:cNvGrpSpPr/>
                <p:nvPr/>
              </p:nvGrpSpPr>
              <p:grpSpPr>
                <a:xfrm>
                  <a:off x="4592868" y="5212556"/>
                  <a:ext cx="96807" cy="56007"/>
                  <a:chOff x="4592868" y="5212556"/>
                  <a:chExt cx="96807" cy="56007"/>
                </a:xfrm>
              </p:grpSpPr>
              <p:sp>
                <p:nvSpPr>
                  <p:cNvPr id="626" name="Google Shape;626;p17"/>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7"/>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8" name="Google Shape;628;p17"/>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7"/>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7"/>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7"/>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7"/>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7"/>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7"/>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7"/>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7"/>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7"/>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7"/>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7"/>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7"/>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7"/>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7"/>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7"/>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7"/>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7"/>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7"/>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7"/>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7"/>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7"/>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7"/>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7"/>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7"/>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7"/>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7"/>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7"/>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7"/>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7"/>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7"/>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7"/>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7"/>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7"/>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7"/>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7"/>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7"/>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7"/>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7"/>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7"/>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7"/>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7"/>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7"/>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7"/>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7"/>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7"/>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7"/>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7"/>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7"/>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7"/>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7"/>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7"/>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7"/>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7"/>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7"/>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7"/>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7"/>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7"/>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7"/>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7"/>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7"/>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7"/>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7"/>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7"/>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2" name="Google Shape;692;p17"/>
              <p:cNvGrpSpPr/>
              <p:nvPr/>
            </p:nvGrpSpPr>
            <p:grpSpPr>
              <a:xfrm>
                <a:off x="4655095" y="4952197"/>
                <a:ext cx="207390" cy="280361"/>
                <a:chOff x="4655095" y="4952197"/>
                <a:chExt cx="207390" cy="280361"/>
              </a:xfrm>
            </p:grpSpPr>
            <p:grpSp>
              <p:nvGrpSpPr>
                <p:cNvPr id="693" name="Google Shape;693;p17"/>
                <p:cNvGrpSpPr/>
                <p:nvPr/>
              </p:nvGrpSpPr>
              <p:grpSpPr>
                <a:xfrm>
                  <a:off x="4655095" y="4952197"/>
                  <a:ext cx="207390" cy="280361"/>
                  <a:chOff x="4655095" y="4952197"/>
                  <a:chExt cx="207390" cy="280361"/>
                </a:xfrm>
              </p:grpSpPr>
              <p:sp>
                <p:nvSpPr>
                  <p:cNvPr id="694" name="Google Shape;694;p17"/>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7"/>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7"/>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9" name="Google Shape;699;p17"/>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7"/>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7"/>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02" name="Google Shape;702;p17"/>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7"/>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7"/>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7"/>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7"/>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7"/>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7"/>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7"/>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7"/>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7"/>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7"/>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7"/>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7"/>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7"/>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7"/>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7"/>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7"/>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7"/>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7"/>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7"/>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7"/>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7"/>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7"/>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7"/>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7"/>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7"/>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7"/>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7"/>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7"/>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17"/>
            <p:cNvGrpSpPr/>
            <p:nvPr/>
          </p:nvGrpSpPr>
          <p:grpSpPr>
            <a:xfrm>
              <a:off x="6161836" y="4215479"/>
              <a:ext cx="350682" cy="265782"/>
              <a:chOff x="6621095" y="1452181"/>
              <a:chExt cx="330894" cy="250785"/>
            </a:xfrm>
          </p:grpSpPr>
          <p:sp>
            <p:nvSpPr>
              <p:cNvPr id="732" name="Google Shape;732;p1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49949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Serverless Architecture</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Minimizes time to delivery</a:t>
            </a:r>
          </a:p>
          <a:p>
            <a:r>
              <a:rPr lang="en-US" dirty="0"/>
              <a:t>Fully managed services to boost developer productivity</a:t>
            </a:r>
          </a:p>
          <a:p>
            <a:r>
              <a:rPr lang="en-US" dirty="0"/>
              <a:t>Optimizes resources and innovation</a:t>
            </a:r>
          </a:p>
          <a:p>
            <a:r>
              <a:rPr lang="en-US" dirty="0"/>
              <a:t>Popular Azure Serverless Services:</a:t>
            </a:r>
          </a:p>
          <a:p>
            <a:pPr lvl="1"/>
            <a:r>
              <a:rPr lang="en-US" dirty="0"/>
              <a:t>Containers, Kubernetes, Functions, App Service, Service Bus, Event Grid, Cognitive Services (Bots, ML), Azure SQL, Cosmos DB, Blob Storage,  Redis Cache, Azure AD</a:t>
            </a:r>
            <a:br>
              <a:rPr lang="en-US" dirty="0"/>
            </a:br>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100</a:t>
            </a:fld>
            <a:endParaRPr/>
          </a:p>
        </p:txBody>
      </p:sp>
      <p:pic>
        <p:nvPicPr>
          <p:cNvPr id="3" name="Graphic 2">
            <a:extLst>
              <a:ext uri="{FF2B5EF4-FFF2-40B4-BE49-F238E27FC236}">
                <a16:creationId xmlns:a16="http://schemas.microsoft.com/office/drawing/2014/main" id="{7C17FB70-41B1-F567-4A75-67DD3E990A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3591" y="1464498"/>
            <a:ext cx="1769139" cy="1769139"/>
          </a:xfrm>
          <a:prstGeom prst="rect">
            <a:avLst/>
          </a:prstGeom>
        </p:spPr>
      </p:pic>
    </p:spTree>
    <p:extLst>
      <p:ext uri="{BB962C8B-B14F-4D97-AF65-F5344CB8AC3E}">
        <p14:creationId xmlns:p14="http://schemas.microsoft.com/office/powerpoint/2010/main" val="303137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Serverless Architecture</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Minimizes time to delivery</a:t>
            </a:r>
          </a:p>
          <a:p>
            <a:r>
              <a:rPr lang="en-US" dirty="0"/>
              <a:t>Fully managed services to boost developer productivity</a:t>
            </a:r>
          </a:p>
          <a:p>
            <a:r>
              <a:rPr lang="en-US" dirty="0"/>
              <a:t>Optimizes Resources and innovation</a:t>
            </a:r>
          </a:p>
          <a:p>
            <a:r>
              <a:rPr lang="en-US" dirty="0"/>
              <a:t>Popular Azure Serverless Services:</a:t>
            </a:r>
          </a:p>
          <a:p>
            <a:pPr lvl="1"/>
            <a:r>
              <a:rPr lang="en-US" dirty="0"/>
              <a:t>Containers, Kubernetes, Functions, App Service, Service Bus, Event Grid, Cognitive Services (Bots, ML), Azure SQL, Cosmos DB, Blob Storage,  Redis Cache</a:t>
            </a:r>
            <a:br>
              <a:rPr lang="en-US" dirty="0"/>
            </a:br>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101</a:t>
            </a:fld>
            <a:endParaRPr/>
          </a:p>
        </p:txBody>
      </p:sp>
      <p:pic>
        <p:nvPicPr>
          <p:cNvPr id="2" name="Graphic 1">
            <a:extLst>
              <a:ext uri="{FF2B5EF4-FFF2-40B4-BE49-F238E27FC236}">
                <a16:creationId xmlns:a16="http://schemas.microsoft.com/office/drawing/2014/main" id="{1F01B002-81C9-8FFC-E7EC-79018550B2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8966" y="1338277"/>
            <a:ext cx="1755169" cy="1755169"/>
          </a:xfrm>
          <a:prstGeom prst="rect">
            <a:avLst/>
          </a:prstGeom>
        </p:spPr>
      </p:pic>
      <p:pic>
        <p:nvPicPr>
          <p:cNvPr id="1026" name="Picture 2" descr="Architecture diagram shows the transaction from users finding products to purchasing them through web apps to third party payment.">
            <a:extLst>
              <a:ext uri="{FF2B5EF4-FFF2-40B4-BE49-F238E27FC236}">
                <a16:creationId xmlns:a16="http://schemas.microsoft.com/office/drawing/2014/main" id="{821A80D4-C626-CF08-CD10-898DD33352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34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Durable Functions</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i="1" dirty="0"/>
              <a:t>Durable Functions</a:t>
            </a:r>
            <a:r>
              <a:rPr lang="en-US" dirty="0"/>
              <a:t> allow you to write stateful functions in a serverless computing environment. </a:t>
            </a:r>
          </a:p>
          <a:p>
            <a:r>
              <a:rPr lang="en-US" dirty="0"/>
              <a:t>Defines stateful workflows using </a:t>
            </a:r>
            <a:r>
              <a:rPr lang="en-US" i="1" dirty="0"/>
              <a:t>orchestrator functions</a:t>
            </a:r>
            <a:r>
              <a:rPr lang="en-US" dirty="0"/>
              <a:t> and </a:t>
            </a:r>
            <a:r>
              <a:rPr lang="en-US" i="1" dirty="0"/>
              <a:t>entity functions</a:t>
            </a:r>
            <a:r>
              <a:rPr lang="en-US" dirty="0"/>
              <a:t> </a:t>
            </a:r>
          </a:p>
          <a:p>
            <a:r>
              <a:rPr lang="en-US" dirty="0"/>
              <a:t>Manages state, checkpoints, and restarts for you, allowing you to focus on your business logic.</a:t>
            </a:r>
          </a:p>
          <a:p>
            <a:r>
              <a:rPr lang="en-US" dirty="0"/>
              <a:t>Simplifies </a:t>
            </a:r>
            <a:r>
              <a:rPr lang="en-US" b="1" dirty="0"/>
              <a:t>complex</a:t>
            </a:r>
            <a:r>
              <a:rPr lang="en-US" dirty="0"/>
              <a:t>, stateful coordination requirements in serverless applications.</a:t>
            </a:r>
            <a:br>
              <a:rPr lang="en-US" dirty="0"/>
            </a:br>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102</a:t>
            </a:fld>
            <a:endParaRPr/>
          </a:p>
        </p:txBody>
      </p:sp>
      <p:pic>
        <p:nvPicPr>
          <p:cNvPr id="3" name="Graphic 2">
            <a:extLst>
              <a:ext uri="{FF2B5EF4-FFF2-40B4-BE49-F238E27FC236}">
                <a16:creationId xmlns:a16="http://schemas.microsoft.com/office/drawing/2014/main" id="{7C17FB70-41B1-F567-4A75-67DD3E990A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3591" y="1464498"/>
            <a:ext cx="1769139" cy="1769139"/>
          </a:xfrm>
          <a:prstGeom prst="rect">
            <a:avLst/>
          </a:prstGeom>
        </p:spPr>
      </p:pic>
    </p:spTree>
    <p:extLst>
      <p:ext uri="{BB962C8B-B14F-4D97-AF65-F5344CB8AC3E}">
        <p14:creationId xmlns:p14="http://schemas.microsoft.com/office/powerpoint/2010/main" val="356633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Durable Functions</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Pattern 1:</a:t>
            </a:r>
          </a:p>
          <a:p>
            <a:pPr lvl="1"/>
            <a:r>
              <a:rPr lang="en-US" dirty="0"/>
              <a:t>Function Chaining. </a:t>
            </a:r>
          </a:p>
          <a:p>
            <a:pPr lvl="1"/>
            <a:r>
              <a:rPr lang="en-US" dirty="0"/>
              <a:t>Executes functions in a sequence</a:t>
            </a:r>
          </a:p>
          <a:p>
            <a:pPr lvl="1"/>
            <a:r>
              <a:rPr lang="en-US" dirty="0"/>
              <a:t>One output can be used for the following function</a:t>
            </a:r>
          </a:p>
          <a:p>
            <a:r>
              <a:rPr lang="en-US" dirty="0"/>
              <a:t>Pattern 2</a:t>
            </a:r>
          </a:p>
          <a:p>
            <a:pPr lvl="1"/>
            <a:r>
              <a:rPr lang="en-US" dirty="0"/>
              <a:t>Fan-in/Fan-out</a:t>
            </a:r>
          </a:p>
          <a:p>
            <a:pPr lvl="1"/>
            <a:r>
              <a:rPr lang="en-US" dirty="0"/>
              <a:t>Parallel execution of functions</a:t>
            </a:r>
          </a:p>
          <a:p>
            <a:pPr lvl="1"/>
            <a:r>
              <a:rPr lang="en-US" dirty="0"/>
              <a:t>Waits on all to finish before moving on</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103</a:t>
            </a:fld>
            <a:endParaRPr/>
          </a:p>
        </p:txBody>
      </p:sp>
      <p:pic>
        <p:nvPicPr>
          <p:cNvPr id="3" name="Graphic 2">
            <a:extLst>
              <a:ext uri="{FF2B5EF4-FFF2-40B4-BE49-F238E27FC236}">
                <a16:creationId xmlns:a16="http://schemas.microsoft.com/office/drawing/2014/main" id="{7C17FB70-41B1-F567-4A75-67DD3E990A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3591" y="1464498"/>
            <a:ext cx="1769139" cy="1769139"/>
          </a:xfrm>
          <a:prstGeom prst="rect">
            <a:avLst/>
          </a:prstGeom>
        </p:spPr>
      </p:pic>
    </p:spTree>
    <p:extLst>
      <p:ext uri="{BB962C8B-B14F-4D97-AF65-F5344CB8AC3E}">
        <p14:creationId xmlns:p14="http://schemas.microsoft.com/office/powerpoint/2010/main" val="17635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5">
                                            <p:txEl>
                                              <p:pRg st="6" end="6"/>
                                            </p:txEl>
                                          </p:spTgt>
                                        </p:tgtEl>
                                        <p:attrNameLst>
                                          <p:attrName>style.visibility</p:attrName>
                                        </p:attrNameLst>
                                      </p:cBhvr>
                                      <p:to>
                                        <p:strVal val="visible"/>
                                      </p:to>
                                    </p:set>
                                    <p:animEffect transition="in" filter="fade">
                                      <p:cBhvr>
                                        <p:cTn id="37" dur="500"/>
                                        <p:tgtEl>
                                          <p:spTgt spid="59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95">
                                            <p:txEl>
                                              <p:pRg st="7" end="7"/>
                                            </p:txEl>
                                          </p:spTgt>
                                        </p:tgtEl>
                                        <p:attrNameLst>
                                          <p:attrName>style.visibility</p:attrName>
                                        </p:attrNameLst>
                                      </p:cBhvr>
                                      <p:to>
                                        <p:strVal val="visible"/>
                                      </p:to>
                                    </p:set>
                                    <p:animEffect transition="in" filter="fade">
                                      <p:cBhvr>
                                        <p:cTn id="42" dur="500"/>
                                        <p:tgtEl>
                                          <p:spTgt spid="5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Durable Functions</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i="1" dirty="0"/>
              <a:t>Other patterns</a:t>
            </a:r>
          </a:p>
          <a:p>
            <a:pPr lvl="1"/>
            <a:r>
              <a:rPr lang="en-US" i="1" dirty="0"/>
              <a:t>Aggregator – collect data over a period to be used in one operation</a:t>
            </a:r>
          </a:p>
          <a:p>
            <a:pPr lvl="1"/>
            <a:r>
              <a:rPr lang="en-US" i="1" dirty="0"/>
              <a:t>Human interaction – allows us to pause an operation pending human input (like an approval). Can be made to account for timeouts</a:t>
            </a:r>
          </a:p>
          <a:p>
            <a:pPr lvl="1"/>
            <a:r>
              <a:rPr lang="en-US" i="1" dirty="0"/>
              <a:t>Monitor – Polls until conditions are met</a:t>
            </a:r>
          </a:p>
          <a:p>
            <a:pPr lvl="1"/>
            <a:r>
              <a:rPr lang="en-US" i="1" dirty="0"/>
              <a:t>Async HTTP APIs – Can accept work and process in the background. The client can check on the status over time. Good for long-running operations</a:t>
            </a:r>
          </a:p>
          <a:p>
            <a:pPr lvl="1"/>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104</a:t>
            </a:fld>
            <a:endParaRPr/>
          </a:p>
        </p:txBody>
      </p:sp>
      <p:pic>
        <p:nvPicPr>
          <p:cNvPr id="3" name="Graphic 2">
            <a:extLst>
              <a:ext uri="{FF2B5EF4-FFF2-40B4-BE49-F238E27FC236}">
                <a16:creationId xmlns:a16="http://schemas.microsoft.com/office/drawing/2014/main" id="{7C17FB70-41B1-F567-4A75-67DD3E990A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3591" y="1464498"/>
            <a:ext cx="1769139" cy="1769139"/>
          </a:xfrm>
          <a:prstGeom prst="rect">
            <a:avLst/>
          </a:prstGeom>
        </p:spPr>
      </p:pic>
    </p:spTree>
    <p:extLst>
      <p:ext uri="{BB962C8B-B14F-4D97-AF65-F5344CB8AC3E}">
        <p14:creationId xmlns:p14="http://schemas.microsoft.com/office/powerpoint/2010/main" val="424168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Section Review</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Learned to create Azure Functions</a:t>
            </a:r>
          </a:p>
          <a:p>
            <a:r>
              <a:rPr lang="en-US" dirty="0"/>
              <a:t>Learned how to develop serverless solutions with Azure Services</a:t>
            </a:r>
          </a:p>
          <a:p>
            <a:r>
              <a:rPr lang="en-US" dirty="0"/>
              <a:t>Used Visual Studio and Visual Studio Code for development</a:t>
            </a:r>
          </a:p>
          <a:p>
            <a:r>
              <a:rPr lang="en-US" dirty="0"/>
              <a:t>Created a durable function</a:t>
            </a:r>
          </a:p>
          <a:p>
            <a:r>
              <a:rPr lang="en-US" dirty="0"/>
              <a:t>Deployed Azure Functions App with several functions and bindings to different services</a:t>
            </a:r>
          </a:p>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105</a:t>
            </a:fld>
            <a:endParaRPr/>
          </a:p>
        </p:txBody>
      </p:sp>
      <p:pic>
        <p:nvPicPr>
          <p:cNvPr id="3" name="Graphic 2">
            <a:extLst>
              <a:ext uri="{FF2B5EF4-FFF2-40B4-BE49-F238E27FC236}">
                <a16:creationId xmlns:a16="http://schemas.microsoft.com/office/drawing/2014/main" id="{7C17FB70-41B1-F567-4A75-67DD3E990A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3591" y="1464498"/>
            <a:ext cx="1769139" cy="1769139"/>
          </a:xfrm>
          <a:prstGeom prst="rect">
            <a:avLst/>
          </a:prstGeom>
        </p:spPr>
      </p:pic>
    </p:spTree>
    <p:extLst>
      <p:ext uri="{BB962C8B-B14F-4D97-AF65-F5344CB8AC3E}">
        <p14:creationId xmlns:p14="http://schemas.microsoft.com/office/powerpoint/2010/main" val="75091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2" y="1863600"/>
            <a:ext cx="7273754"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dirty="0"/>
              <a:t>Azure Cache for Redis</a:t>
            </a:r>
          </a:p>
        </p:txBody>
      </p:sp>
      <p:sp>
        <p:nvSpPr>
          <p:cNvPr id="2" name="Rectangle 1">
            <a:extLst>
              <a:ext uri="{FF2B5EF4-FFF2-40B4-BE49-F238E27FC236}">
                <a16:creationId xmlns:a16="http://schemas.microsoft.com/office/drawing/2014/main" id="{A4A654FB-1E73-39E0-1017-F5256365A170}"/>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8B5E8A4-B08D-23ED-666B-9F149003FDE4}"/>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21474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Objectives</a:t>
            </a:r>
            <a:endParaRPr b="1" dirty="0"/>
          </a:p>
        </p:txBody>
      </p:sp>
      <p:sp>
        <p:nvSpPr>
          <p:cNvPr id="595" name="Google Shape;595;p17"/>
          <p:cNvSpPr txBox="1">
            <a:spLocks noGrp="1"/>
          </p:cNvSpPr>
          <p:nvPr>
            <p:ph type="body" idx="1"/>
          </p:nvPr>
        </p:nvSpPr>
        <p:spPr>
          <a:xfrm>
            <a:off x="457200" y="1497633"/>
            <a:ext cx="6559510" cy="2840842"/>
          </a:xfrm>
          <a:prstGeom prst="rect">
            <a:avLst/>
          </a:prstGeom>
        </p:spPr>
        <p:txBody>
          <a:bodyPr spcFirstLastPara="1" wrap="square" lIns="0" tIns="0" rIns="0" bIns="0" anchor="t" anchorCtr="0">
            <a:noAutofit/>
          </a:bodyPr>
          <a:lstStyle/>
          <a:p>
            <a:r>
              <a:rPr lang="en-US" dirty="0"/>
              <a:t>Learn about Azure Redis Cache</a:t>
            </a:r>
          </a:p>
          <a:p>
            <a:r>
              <a:rPr lang="en-US" dirty="0"/>
              <a:t>Understand why caching is important</a:t>
            </a:r>
          </a:p>
          <a:p>
            <a:r>
              <a:rPr lang="en-US" dirty="0"/>
              <a:t>Provision Azure Redis Cache service</a:t>
            </a:r>
          </a:p>
          <a:p>
            <a:r>
              <a:rPr lang="en-US" dirty="0"/>
              <a:t>Develop a .NET Core solution with caching features. </a:t>
            </a:r>
          </a:p>
          <a:p>
            <a:endParaRPr lang="en-US" dirty="0"/>
          </a:p>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107</a:t>
            </a:fld>
            <a:endParaRPr/>
          </a:p>
        </p:txBody>
      </p:sp>
      <p:pic>
        <p:nvPicPr>
          <p:cNvPr id="4" name="Graphic 3">
            <a:extLst>
              <a:ext uri="{FF2B5EF4-FFF2-40B4-BE49-F238E27FC236}">
                <a16:creationId xmlns:a16="http://schemas.microsoft.com/office/drawing/2014/main" id="{DC961B36-35C3-0924-DA0F-33FA077167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6087" y="1146950"/>
            <a:ext cx="1949890" cy="1949890"/>
          </a:xfrm>
          <a:prstGeom prst="rect">
            <a:avLst/>
          </a:prstGeom>
        </p:spPr>
      </p:pic>
    </p:spTree>
    <p:extLst>
      <p:ext uri="{BB962C8B-B14F-4D97-AF65-F5344CB8AC3E}">
        <p14:creationId xmlns:p14="http://schemas.microsoft.com/office/powerpoint/2010/main" val="50903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What is caching?</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A cache is a high-speed data storage layer that stores a subset of typically transient data.</a:t>
            </a:r>
          </a:p>
          <a:p>
            <a:r>
              <a:rPr lang="en-US" dirty="0"/>
              <a:t>Future requests for that data are served up faster than is possible by accessing the data’s primary storage location. </a:t>
            </a:r>
          </a:p>
          <a:p>
            <a:r>
              <a:rPr lang="en-US" dirty="0"/>
              <a:t>A cache typically stores a subset of data that is typically stored in databases</a:t>
            </a:r>
          </a:p>
          <a:p>
            <a:r>
              <a:rPr lang="en-US" dirty="0"/>
              <a:t>Caching allows you to reuse previously retrieved or computed data efficiently.</a:t>
            </a:r>
            <a:br>
              <a:rPr lang="en-US" dirty="0"/>
            </a:br>
            <a:br>
              <a:rPr lang="en-US" dirty="0"/>
            </a:br>
            <a:br>
              <a:rPr lang="en-US" dirty="0"/>
            </a:br>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108</a:t>
            </a:fld>
            <a:endParaRPr/>
          </a:p>
        </p:txBody>
      </p:sp>
      <p:pic>
        <p:nvPicPr>
          <p:cNvPr id="2" name="Graphic 1">
            <a:extLst>
              <a:ext uri="{FF2B5EF4-FFF2-40B4-BE49-F238E27FC236}">
                <a16:creationId xmlns:a16="http://schemas.microsoft.com/office/drawing/2014/main" id="{B1CB2547-77ED-091E-0202-2CE8C12AB0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43612" y="1508341"/>
            <a:ext cx="1862313" cy="1862313"/>
          </a:xfrm>
          <a:prstGeom prst="rect">
            <a:avLst/>
          </a:prstGeom>
        </p:spPr>
      </p:pic>
    </p:spTree>
    <p:extLst>
      <p:ext uri="{BB962C8B-B14F-4D97-AF65-F5344CB8AC3E}">
        <p14:creationId xmlns:p14="http://schemas.microsoft.com/office/powerpoint/2010/main" val="328065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Redis Cache</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An open-source in-memory data store used as a:</a:t>
            </a:r>
          </a:p>
          <a:p>
            <a:pPr lvl="1"/>
            <a:r>
              <a:rPr lang="en-US" dirty="0"/>
              <a:t>database, </a:t>
            </a:r>
          </a:p>
          <a:p>
            <a:pPr lvl="1"/>
            <a:r>
              <a:rPr lang="en-US" dirty="0"/>
              <a:t>cache, </a:t>
            </a:r>
          </a:p>
          <a:p>
            <a:pPr lvl="1"/>
            <a:r>
              <a:rPr lang="en-US" dirty="0"/>
              <a:t>streaming engine, </a:t>
            </a:r>
          </a:p>
          <a:p>
            <a:pPr lvl="1"/>
            <a:r>
              <a:rPr lang="en-US" dirty="0"/>
              <a:t>message broker.</a:t>
            </a:r>
          </a:p>
          <a:p>
            <a:r>
              <a:rPr lang="en-US" dirty="0"/>
              <a:t>Redis has a large community of developers, architects, and contributors.</a:t>
            </a:r>
          </a:p>
          <a:p>
            <a:r>
              <a:rPr lang="en-US" dirty="0"/>
              <a:t>Low latency solution for decreasing the load on the main data store. </a:t>
            </a:r>
            <a:br>
              <a:rPr lang="en-US" b="1" dirty="0">
                <a:hlinkClick r:id="rId3"/>
              </a:rPr>
            </a:br>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109</a:t>
            </a:fld>
            <a:endParaRPr/>
          </a:p>
        </p:txBody>
      </p:sp>
      <p:pic>
        <p:nvPicPr>
          <p:cNvPr id="2" name="Graphic 1">
            <a:extLst>
              <a:ext uri="{FF2B5EF4-FFF2-40B4-BE49-F238E27FC236}">
                <a16:creationId xmlns:a16="http://schemas.microsoft.com/office/drawing/2014/main" id="{B1CB2547-77ED-091E-0202-2CE8C12AB0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43612" y="1508341"/>
            <a:ext cx="1862313" cy="1862313"/>
          </a:xfrm>
          <a:prstGeom prst="rect">
            <a:avLst/>
          </a:prstGeom>
        </p:spPr>
      </p:pic>
    </p:spTree>
    <p:extLst>
      <p:ext uri="{BB962C8B-B14F-4D97-AF65-F5344CB8AC3E}">
        <p14:creationId xmlns:p14="http://schemas.microsoft.com/office/powerpoint/2010/main" val="408226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5">
                                            <p:txEl>
                                              <p:pRg st="6" end="6"/>
                                            </p:txEl>
                                          </p:spTgt>
                                        </p:tgtEl>
                                        <p:attrNameLst>
                                          <p:attrName>style.visibility</p:attrName>
                                        </p:attrNameLst>
                                      </p:cBhvr>
                                      <p:to>
                                        <p:strVal val="visible"/>
                                      </p:to>
                                    </p:set>
                                    <p:animEffect transition="in" filter="fade">
                                      <p:cBhvr>
                                        <p:cTn id="37" dur="500"/>
                                        <p:tgtEl>
                                          <p:spTgt spid="5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t>Azure Services</a:t>
            </a:r>
            <a:endParaRPr b="1" dirty="0"/>
          </a:p>
        </p:txBody>
      </p:sp>
      <p:sp>
        <p:nvSpPr>
          <p:cNvPr id="595" name="Google Shape;595;p17"/>
          <p:cNvSpPr txBox="1">
            <a:spLocks noGrp="1"/>
          </p:cNvSpPr>
          <p:nvPr>
            <p:ph type="body" idx="1"/>
          </p:nvPr>
        </p:nvSpPr>
        <p:spPr>
          <a:xfrm>
            <a:off x="415228" y="1762287"/>
            <a:ext cx="6559510" cy="2840842"/>
          </a:xfrm>
          <a:prstGeom prst="rect">
            <a:avLst/>
          </a:prstGeom>
        </p:spPr>
        <p:txBody>
          <a:bodyPr spcFirstLastPara="1" wrap="square" lIns="0" tIns="0" rIns="0" bIns="0" anchor="t" anchorCtr="0">
            <a:noAutofit/>
          </a:bodyPr>
          <a:lstStyle/>
          <a:p>
            <a:r>
              <a:rPr lang="en-US" b="1" dirty="0"/>
              <a:t>Data services </a:t>
            </a:r>
            <a:r>
              <a:rPr lang="en-US" dirty="0"/>
              <a:t>– Microsoft Azure Storage (BLOB, Queue, Table, and Azure Files services), Azure SQL Database, </a:t>
            </a:r>
            <a:r>
              <a:rPr lang="en-US" dirty="0" err="1"/>
              <a:t>DocumentDB</a:t>
            </a:r>
            <a:r>
              <a:rPr lang="en-US" dirty="0"/>
              <a:t>, and the Redis Cache. </a:t>
            </a:r>
          </a:p>
          <a:p>
            <a:r>
              <a:rPr lang="en-US" b="1" dirty="0"/>
              <a:t>Application services - </a:t>
            </a:r>
            <a:r>
              <a:rPr lang="en-US" dirty="0"/>
              <a:t>Azure Active Directory (Azure AD), Service Bus for connecting distributed systems, HDInsight for big data, Azure Scheduler, and Azure Media Services. </a:t>
            </a:r>
            <a:br>
              <a:rPr lang="en-US" dirty="0"/>
            </a:br>
            <a:endParaRPr lang="en-US" sz="2000"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597" name="Google Shape;597;p17"/>
          <p:cNvGrpSpPr/>
          <p:nvPr/>
        </p:nvGrpSpPr>
        <p:grpSpPr>
          <a:xfrm>
            <a:off x="6967954" y="826402"/>
            <a:ext cx="1829741" cy="1936253"/>
            <a:chOff x="2183550" y="65875"/>
            <a:chExt cx="4483981" cy="4807045"/>
          </a:xfrm>
        </p:grpSpPr>
        <p:sp>
          <p:nvSpPr>
            <p:cNvPr id="598" name="Google Shape;598;p17"/>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7"/>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7"/>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7"/>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7"/>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7"/>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7"/>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0" name="Google Shape;620;p17"/>
            <p:cNvGrpSpPr/>
            <p:nvPr/>
          </p:nvGrpSpPr>
          <p:grpSpPr>
            <a:xfrm>
              <a:off x="2428704" y="3970322"/>
              <a:ext cx="350131" cy="370523"/>
              <a:chOff x="4512354" y="4952197"/>
              <a:chExt cx="350131" cy="370523"/>
            </a:xfrm>
          </p:grpSpPr>
          <p:grpSp>
            <p:nvGrpSpPr>
              <p:cNvPr id="621" name="Google Shape;621;p17"/>
              <p:cNvGrpSpPr/>
              <p:nvPr/>
            </p:nvGrpSpPr>
            <p:grpSpPr>
              <a:xfrm>
                <a:off x="4512354" y="5116449"/>
                <a:ext cx="343196" cy="206271"/>
                <a:chOff x="4512354" y="5116449"/>
                <a:chExt cx="343196" cy="206271"/>
              </a:xfrm>
            </p:grpSpPr>
            <p:sp>
              <p:nvSpPr>
                <p:cNvPr id="622" name="Google Shape;622;p17"/>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7"/>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7"/>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 name="Google Shape;625;p17"/>
                <p:cNvGrpSpPr/>
                <p:nvPr/>
              </p:nvGrpSpPr>
              <p:grpSpPr>
                <a:xfrm>
                  <a:off x="4592868" y="5212556"/>
                  <a:ext cx="96807" cy="56007"/>
                  <a:chOff x="4592868" y="5212556"/>
                  <a:chExt cx="96807" cy="56007"/>
                </a:xfrm>
              </p:grpSpPr>
              <p:sp>
                <p:nvSpPr>
                  <p:cNvPr id="626" name="Google Shape;626;p17"/>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7"/>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8" name="Google Shape;628;p17"/>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7"/>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7"/>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7"/>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7"/>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7"/>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7"/>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7"/>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7"/>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7"/>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7"/>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7"/>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7"/>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7"/>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7"/>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7"/>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7"/>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7"/>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7"/>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7"/>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7"/>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7"/>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7"/>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7"/>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7"/>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7"/>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7"/>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7"/>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7"/>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7"/>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7"/>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7"/>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7"/>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7"/>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7"/>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7"/>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7"/>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7"/>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7"/>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7"/>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7"/>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7"/>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7"/>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7"/>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7"/>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7"/>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7"/>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7"/>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7"/>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7"/>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7"/>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7"/>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7"/>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7"/>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7"/>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7"/>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7"/>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7"/>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7"/>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7"/>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7"/>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7"/>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7"/>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7"/>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2" name="Google Shape;692;p17"/>
              <p:cNvGrpSpPr/>
              <p:nvPr/>
            </p:nvGrpSpPr>
            <p:grpSpPr>
              <a:xfrm>
                <a:off x="4655095" y="4952197"/>
                <a:ext cx="207390" cy="280361"/>
                <a:chOff x="4655095" y="4952197"/>
                <a:chExt cx="207390" cy="280361"/>
              </a:xfrm>
            </p:grpSpPr>
            <p:grpSp>
              <p:nvGrpSpPr>
                <p:cNvPr id="693" name="Google Shape;693;p17"/>
                <p:cNvGrpSpPr/>
                <p:nvPr/>
              </p:nvGrpSpPr>
              <p:grpSpPr>
                <a:xfrm>
                  <a:off x="4655095" y="4952197"/>
                  <a:ext cx="207390" cy="280361"/>
                  <a:chOff x="4655095" y="4952197"/>
                  <a:chExt cx="207390" cy="280361"/>
                </a:xfrm>
              </p:grpSpPr>
              <p:sp>
                <p:nvSpPr>
                  <p:cNvPr id="694" name="Google Shape;694;p17"/>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7"/>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7"/>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9" name="Google Shape;699;p17"/>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7"/>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7"/>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02" name="Google Shape;702;p17"/>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7"/>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7"/>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7"/>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7"/>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7"/>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7"/>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7"/>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7"/>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7"/>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7"/>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7"/>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7"/>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7"/>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7"/>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7"/>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7"/>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7"/>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7"/>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7"/>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7"/>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7"/>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7"/>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7"/>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7"/>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7"/>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7"/>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7"/>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7"/>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17"/>
            <p:cNvGrpSpPr/>
            <p:nvPr/>
          </p:nvGrpSpPr>
          <p:grpSpPr>
            <a:xfrm>
              <a:off x="6161836" y="4215479"/>
              <a:ext cx="350682" cy="265782"/>
              <a:chOff x="6621095" y="1452181"/>
              <a:chExt cx="330894" cy="250785"/>
            </a:xfrm>
          </p:grpSpPr>
          <p:sp>
            <p:nvSpPr>
              <p:cNvPr id="732" name="Google Shape;732;p1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404359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Redis Cache</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Redis supports 5 data types:</a:t>
            </a:r>
          </a:p>
          <a:p>
            <a:pPr lvl="1"/>
            <a:r>
              <a:rPr lang="en-US" dirty="0"/>
              <a:t>Strings – store strings up to 512 megabytes in size</a:t>
            </a:r>
          </a:p>
          <a:p>
            <a:pPr lvl="1"/>
            <a:r>
              <a:rPr lang="en-US" dirty="0"/>
              <a:t>Hashes – maps between string fields and values or key-value pairs.</a:t>
            </a:r>
          </a:p>
          <a:p>
            <a:pPr lvl="1"/>
            <a:r>
              <a:rPr lang="en-US" dirty="0"/>
              <a:t>Lists – list of strings sorted by insertion order. Add values to the head or tail</a:t>
            </a:r>
          </a:p>
          <a:p>
            <a:pPr lvl="1"/>
            <a:r>
              <a:rPr lang="en-US" dirty="0"/>
              <a:t>Sets – unordered collection strings that can be managed</a:t>
            </a:r>
          </a:p>
          <a:p>
            <a:pPr lvl="1"/>
            <a:r>
              <a:rPr lang="en-US" dirty="0"/>
              <a:t>Ordered Sets – like sets, but entries are scored and ordered. </a:t>
            </a:r>
            <a:br>
              <a:rPr lang="en-US" dirty="0"/>
            </a:br>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110</a:t>
            </a:fld>
            <a:endParaRPr/>
          </a:p>
        </p:txBody>
      </p:sp>
      <p:pic>
        <p:nvPicPr>
          <p:cNvPr id="2" name="Graphic 1">
            <a:extLst>
              <a:ext uri="{FF2B5EF4-FFF2-40B4-BE49-F238E27FC236}">
                <a16:creationId xmlns:a16="http://schemas.microsoft.com/office/drawing/2014/main" id="{B1CB2547-77ED-091E-0202-2CE8C12AB0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43612" y="1508341"/>
            <a:ext cx="1862313" cy="1862313"/>
          </a:xfrm>
          <a:prstGeom prst="rect">
            <a:avLst/>
          </a:prstGeom>
        </p:spPr>
      </p:pic>
    </p:spTree>
    <p:extLst>
      <p:ext uri="{BB962C8B-B14F-4D97-AF65-F5344CB8AC3E}">
        <p14:creationId xmlns:p14="http://schemas.microsoft.com/office/powerpoint/2010/main" val="259681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sz="4400" b="1" dirty="0"/>
              <a:t>Exploring Azure Cache for Redis</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Azure Cache for Redis provides a managed cloud solution based on the Redis software. </a:t>
            </a:r>
          </a:p>
          <a:p>
            <a:r>
              <a:rPr lang="en-US" dirty="0"/>
              <a:t>Azure Cache for Redis provides:</a:t>
            </a:r>
          </a:p>
          <a:p>
            <a:pPr lvl="1"/>
            <a:r>
              <a:rPr lang="en-US" dirty="0"/>
              <a:t>critical low-latency and high-throughput data storage</a:t>
            </a:r>
          </a:p>
          <a:p>
            <a:pPr lvl="1"/>
            <a:r>
              <a:rPr lang="en-US" dirty="0"/>
              <a:t>secure and dedicated Redis server instances </a:t>
            </a:r>
          </a:p>
          <a:p>
            <a:pPr lvl="1"/>
            <a:r>
              <a:rPr lang="en-US" dirty="0"/>
              <a:t>full Redis API compatibility. </a:t>
            </a:r>
          </a:p>
          <a:p>
            <a:r>
              <a:rPr lang="en-US" dirty="0"/>
              <a:t>Can be used as a distributed data or content cache, a session store, a message broker, and more. </a:t>
            </a:r>
          </a:p>
          <a:p>
            <a:br>
              <a:rPr lang="en-US" dirty="0"/>
            </a:br>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111</a:t>
            </a:fld>
            <a:endParaRPr/>
          </a:p>
        </p:txBody>
      </p:sp>
      <p:pic>
        <p:nvPicPr>
          <p:cNvPr id="2" name="Graphic 1">
            <a:extLst>
              <a:ext uri="{FF2B5EF4-FFF2-40B4-BE49-F238E27FC236}">
                <a16:creationId xmlns:a16="http://schemas.microsoft.com/office/drawing/2014/main" id="{B1CB2547-77ED-091E-0202-2CE8C12AB0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7585" y="1416519"/>
            <a:ext cx="1949890" cy="1949890"/>
          </a:xfrm>
          <a:prstGeom prst="rect">
            <a:avLst/>
          </a:prstGeom>
        </p:spPr>
      </p:pic>
    </p:spTree>
    <p:extLst>
      <p:ext uri="{BB962C8B-B14F-4D97-AF65-F5344CB8AC3E}">
        <p14:creationId xmlns:p14="http://schemas.microsoft.com/office/powerpoint/2010/main" val="391943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5">
                                            <p:txEl>
                                              <p:pRg st="6" end="6"/>
                                            </p:txEl>
                                          </p:spTgt>
                                        </p:tgtEl>
                                        <p:attrNameLst>
                                          <p:attrName>style.visibility</p:attrName>
                                        </p:attrNameLst>
                                      </p:cBhvr>
                                      <p:to>
                                        <p:strVal val="visible"/>
                                      </p:to>
                                    </p:set>
                                    <p:animEffect transition="in" filter="fade">
                                      <p:cBhvr>
                                        <p:cTn id="37" dur="500"/>
                                        <p:tgtEl>
                                          <p:spTgt spid="5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API Project</a:t>
            </a:r>
          </a:p>
        </p:txBody>
      </p:sp>
      <p:sp>
        <p:nvSpPr>
          <p:cNvPr id="595" name="Google Shape;595;p17"/>
          <p:cNvSpPr txBox="1">
            <a:spLocks noGrp="1"/>
          </p:cNvSpPr>
          <p:nvPr>
            <p:ph type="body" idx="1"/>
          </p:nvPr>
        </p:nvSpPr>
        <p:spPr>
          <a:xfrm>
            <a:off x="457200" y="1232039"/>
            <a:ext cx="6559510" cy="2840842"/>
          </a:xfrm>
          <a:prstGeom prst="rect">
            <a:avLst/>
          </a:prstGeom>
        </p:spPr>
        <p:txBody>
          <a:bodyPr spcFirstLastPara="1" wrap="square" lIns="0" tIns="0" rIns="0" bIns="0" anchor="t" anchorCtr="0">
            <a:noAutofit/>
          </a:bodyPr>
          <a:lstStyle/>
          <a:p>
            <a:r>
              <a:rPr lang="en-US" dirty="0"/>
              <a:t>Simple CRUD using Database</a:t>
            </a:r>
          </a:p>
          <a:p>
            <a:r>
              <a:rPr lang="en-US" dirty="0"/>
              <a:t>Setup Local Redis Cache</a:t>
            </a:r>
          </a:p>
          <a:p>
            <a:pPr lvl="1"/>
            <a:r>
              <a:rPr lang="en-US" dirty="0"/>
              <a:t>Integrate with Redis for Read/Write operations</a:t>
            </a:r>
          </a:p>
          <a:p>
            <a:pPr lvl="1"/>
            <a:r>
              <a:rPr lang="en-US" dirty="0"/>
              <a:t>Provision Azure Cache for Redis</a:t>
            </a:r>
          </a:p>
          <a:p>
            <a:pPr lvl="1"/>
            <a:r>
              <a:rPr lang="en-US" dirty="0"/>
              <a:t>Use Azure Cache in code </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112</a:t>
            </a:fld>
            <a:endParaRPr/>
          </a:p>
        </p:txBody>
      </p:sp>
      <p:pic>
        <p:nvPicPr>
          <p:cNvPr id="3" name="Graphic 2">
            <a:extLst>
              <a:ext uri="{FF2B5EF4-FFF2-40B4-BE49-F238E27FC236}">
                <a16:creationId xmlns:a16="http://schemas.microsoft.com/office/drawing/2014/main" id="{31E8E6DD-DE1D-0FE4-1D19-B705343BB8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7585" y="1416519"/>
            <a:ext cx="1949890" cy="1949890"/>
          </a:xfrm>
          <a:prstGeom prst="rect">
            <a:avLst/>
          </a:prstGeom>
        </p:spPr>
      </p:pic>
    </p:spTree>
    <p:extLst>
      <p:ext uri="{BB962C8B-B14F-4D97-AF65-F5344CB8AC3E}">
        <p14:creationId xmlns:p14="http://schemas.microsoft.com/office/powerpoint/2010/main" val="65815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1" y="1863600"/>
            <a:ext cx="8071613"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dirty="0"/>
              <a:t>Azure Virtual Machines</a:t>
            </a:r>
          </a:p>
        </p:txBody>
      </p:sp>
      <p:sp>
        <p:nvSpPr>
          <p:cNvPr id="2" name="Rectangle 1">
            <a:extLst>
              <a:ext uri="{FF2B5EF4-FFF2-40B4-BE49-F238E27FC236}">
                <a16:creationId xmlns:a16="http://schemas.microsoft.com/office/drawing/2014/main" id="{A4A654FB-1E73-39E0-1017-F5256365A170}"/>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8B5E8A4-B08D-23ED-666B-9F149003FDE4}"/>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798614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Section Overview</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Learn virtual machines </a:t>
            </a:r>
          </a:p>
          <a:p>
            <a:r>
              <a:rPr lang="en-US" dirty="0"/>
              <a:t>Understand IaaS </a:t>
            </a:r>
          </a:p>
          <a:p>
            <a:r>
              <a:rPr lang="en-US" dirty="0"/>
              <a:t>Provision Virtual Machines </a:t>
            </a:r>
          </a:p>
          <a:p>
            <a:pPr lvl="1"/>
            <a:r>
              <a:rPr lang="en-US" dirty="0"/>
              <a:t>Azure Portal</a:t>
            </a:r>
          </a:p>
          <a:p>
            <a:pPr lvl="1"/>
            <a:r>
              <a:rPr lang="en-US" dirty="0"/>
              <a:t>Azure PowerShell</a:t>
            </a:r>
          </a:p>
          <a:p>
            <a:pPr lvl="1"/>
            <a:r>
              <a:rPr lang="en-US" dirty="0"/>
              <a:t>Azure CLI</a:t>
            </a:r>
          </a:p>
          <a:p>
            <a:pPr lvl="1"/>
            <a:r>
              <a:rPr lang="en-US"/>
              <a:t>ARM Templates</a:t>
            </a:r>
            <a:endParaRPr lang="en-US" dirty="0"/>
          </a:p>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114</a:t>
            </a:fld>
            <a:endParaRPr/>
          </a:p>
        </p:txBody>
      </p:sp>
      <p:pic>
        <p:nvPicPr>
          <p:cNvPr id="4" name="Graphic 3">
            <a:extLst>
              <a:ext uri="{FF2B5EF4-FFF2-40B4-BE49-F238E27FC236}">
                <a16:creationId xmlns:a16="http://schemas.microsoft.com/office/drawing/2014/main" id="{12228C41-9B76-869D-7A0A-7709098166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22223" y="1205479"/>
            <a:ext cx="2051875" cy="2051875"/>
          </a:xfrm>
          <a:prstGeom prst="rect">
            <a:avLst/>
          </a:prstGeom>
        </p:spPr>
      </p:pic>
    </p:spTree>
    <p:extLst>
      <p:ext uri="{BB962C8B-B14F-4D97-AF65-F5344CB8AC3E}">
        <p14:creationId xmlns:p14="http://schemas.microsoft.com/office/powerpoint/2010/main" val="112071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5">
                                            <p:txEl>
                                              <p:pRg st="6" end="6"/>
                                            </p:txEl>
                                          </p:spTgt>
                                        </p:tgtEl>
                                        <p:attrNameLst>
                                          <p:attrName>style.visibility</p:attrName>
                                        </p:attrNameLst>
                                      </p:cBhvr>
                                      <p:to>
                                        <p:strVal val="visible"/>
                                      </p:to>
                                    </p:set>
                                    <p:animEffect transition="in" filter="fade">
                                      <p:cBhvr>
                                        <p:cTn id="37" dur="500"/>
                                        <p:tgtEl>
                                          <p:spTgt spid="5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sz="4400" b="1" dirty="0"/>
              <a:t>Infrastructure as a Service</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A cloud service model that offers infrastructure resources, such as: </a:t>
            </a:r>
          </a:p>
          <a:p>
            <a:pPr lvl="1"/>
            <a:r>
              <a:rPr lang="en-US" dirty="0"/>
              <a:t>compute, storage, </a:t>
            </a:r>
          </a:p>
          <a:p>
            <a:pPr lvl="1"/>
            <a:r>
              <a:rPr lang="en-US" dirty="0"/>
              <a:t>networking, </a:t>
            </a:r>
          </a:p>
          <a:p>
            <a:pPr lvl="1"/>
            <a:r>
              <a:rPr lang="en-US" dirty="0"/>
              <a:t>machine virtualization</a:t>
            </a:r>
          </a:p>
          <a:p>
            <a:r>
              <a:rPr lang="en-US" dirty="0"/>
              <a:t>Helps you to reduce maintenance of on-premises infrastructure and save money on hardware costs.</a:t>
            </a:r>
          </a:p>
          <a:p>
            <a:r>
              <a:rPr lang="en-US" dirty="0"/>
              <a:t>Gives you the flexibility to scale your IT resources based on demand.</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115</a:t>
            </a:fld>
            <a:endParaRPr/>
          </a:p>
        </p:txBody>
      </p:sp>
      <p:pic>
        <p:nvPicPr>
          <p:cNvPr id="3" name="Graphic 2">
            <a:extLst>
              <a:ext uri="{FF2B5EF4-FFF2-40B4-BE49-F238E27FC236}">
                <a16:creationId xmlns:a16="http://schemas.microsoft.com/office/drawing/2014/main" id="{517FA01F-2448-3209-32F8-6D566B64BF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22223" y="1771718"/>
            <a:ext cx="2051875" cy="2051875"/>
          </a:xfrm>
          <a:prstGeom prst="rect">
            <a:avLst/>
          </a:prstGeom>
        </p:spPr>
      </p:pic>
    </p:spTree>
    <p:extLst>
      <p:ext uri="{BB962C8B-B14F-4D97-AF65-F5344CB8AC3E}">
        <p14:creationId xmlns:p14="http://schemas.microsoft.com/office/powerpoint/2010/main" val="84932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sz="4400" b="1" dirty="0"/>
              <a:t>Infrastructure as a Service</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All PaaS and SaaS services rely on IaaS resources</a:t>
            </a:r>
          </a:p>
          <a:p>
            <a:r>
              <a:rPr lang="en-US" dirty="0"/>
              <a:t>IaaS resources can be provisioned and managed by customer</a:t>
            </a:r>
          </a:p>
          <a:p>
            <a:r>
              <a:rPr lang="en-US" dirty="0"/>
              <a:t>Easy for lift and shift migration without completely reconfiguring architecture</a:t>
            </a:r>
          </a:p>
          <a:p>
            <a:r>
              <a:rPr lang="en-US" dirty="0"/>
              <a:t>Reduces </a:t>
            </a:r>
            <a:r>
              <a:rPr lang="en-US" dirty="0" err="1"/>
              <a:t>CapEx</a:t>
            </a:r>
            <a:r>
              <a:rPr lang="en-US" dirty="0"/>
              <a:t> and improves SLAs</a:t>
            </a:r>
          </a:p>
          <a:p>
            <a:r>
              <a:rPr lang="en-US" dirty="0"/>
              <a:t>Improves business continuity and disaster recovery</a:t>
            </a:r>
          </a:p>
          <a:p>
            <a:r>
              <a:rPr lang="en-US" dirty="0"/>
              <a:t>Increased security</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116</a:t>
            </a:fld>
            <a:endParaRPr/>
          </a:p>
        </p:txBody>
      </p:sp>
      <p:pic>
        <p:nvPicPr>
          <p:cNvPr id="3" name="Graphic 2">
            <a:extLst>
              <a:ext uri="{FF2B5EF4-FFF2-40B4-BE49-F238E27FC236}">
                <a16:creationId xmlns:a16="http://schemas.microsoft.com/office/drawing/2014/main" id="{517FA01F-2448-3209-32F8-6D566B64BF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22223" y="1771718"/>
            <a:ext cx="2051875" cy="2051875"/>
          </a:xfrm>
          <a:prstGeom prst="rect">
            <a:avLst/>
          </a:prstGeom>
        </p:spPr>
      </p:pic>
    </p:spTree>
    <p:extLst>
      <p:ext uri="{BB962C8B-B14F-4D97-AF65-F5344CB8AC3E}">
        <p14:creationId xmlns:p14="http://schemas.microsoft.com/office/powerpoint/2010/main" val="30291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sz="4400" b="1" dirty="0"/>
              <a:t>Infrastructure as a Service</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117</a:t>
            </a:fld>
            <a:endParaRPr/>
          </a:p>
        </p:txBody>
      </p:sp>
      <p:pic>
        <p:nvPicPr>
          <p:cNvPr id="3" name="Graphic 2">
            <a:extLst>
              <a:ext uri="{FF2B5EF4-FFF2-40B4-BE49-F238E27FC236}">
                <a16:creationId xmlns:a16="http://schemas.microsoft.com/office/drawing/2014/main" id="{517FA01F-2448-3209-32F8-6D566B64BF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22223" y="1771718"/>
            <a:ext cx="2051875" cy="2051875"/>
          </a:xfrm>
          <a:prstGeom prst="rect">
            <a:avLst/>
          </a:prstGeom>
        </p:spPr>
      </p:pic>
      <p:sp>
        <p:nvSpPr>
          <p:cNvPr id="4" name="Text Placeholder 3">
            <a:extLst>
              <a:ext uri="{FF2B5EF4-FFF2-40B4-BE49-F238E27FC236}">
                <a16:creationId xmlns:a16="http://schemas.microsoft.com/office/drawing/2014/main" id="{2A0E00AC-752F-34D6-6AEE-E44B8989EE20}"/>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C97CCA11-DA54-FD56-1373-EC87A6A76305}"/>
              </a:ext>
            </a:extLst>
          </p:cNvPr>
          <p:cNvPicPr>
            <a:picLocks noChangeAspect="1"/>
          </p:cNvPicPr>
          <p:nvPr/>
        </p:nvPicPr>
        <p:blipFill>
          <a:blip r:embed="rId5"/>
          <a:stretch>
            <a:fillRect/>
          </a:stretch>
        </p:blipFill>
        <p:spPr>
          <a:xfrm>
            <a:off x="457200" y="1343722"/>
            <a:ext cx="2228611" cy="1358233"/>
          </a:xfrm>
          <a:prstGeom prst="rect">
            <a:avLst/>
          </a:prstGeom>
        </p:spPr>
      </p:pic>
      <p:pic>
        <p:nvPicPr>
          <p:cNvPr id="8" name="Picture 7">
            <a:extLst>
              <a:ext uri="{FF2B5EF4-FFF2-40B4-BE49-F238E27FC236}">
                <a16:creationId xmlns:a16="http://schemas.microsoft.com/office/drawing/2014/main" id="{A11B1011-9F70-C583-9CC4-2A3FC99DB702}"/>
              </a:ext>
            </a:extLst>
          </p:cNvPr>
          <p:cNvPicPr>
            <a:picLocks noChangeAspect="1"/>
          </p:cNvPicPr>
          <p:nvPr/>
        </p:nvPicPr>
        <p:blipFill>
          <a:blip r:embed="rId6"/>
          <a:stretch>
            <a:fillRect/>
          </a:stretch>
        </p:blipFill>
        <p:spPr>
          <a:xfrm>
            <a:off x="2803479" y="1343722"/>
            <a:ext cx="2228612" cy="1366110"/>
          </a:xfrm>
          <a:prstGeom prst="rect">
            <a:avLst/>
          </a:prstGeom>
        </p:spPr>
      </p:pic>
      <p:pic>
        <p:nvPicPr>
          <p:cNvPr id="10" name="Picture 9">
            <a:extLst>
              <a:ext uri="{FF2B5EF4-FFF2-40B4-BE49-F238E27FC236}">
                <a16:creationId xmlns:a16="http://schemas.microsoft.com/office/drawing/2014/main" id="{F1358786-E771-F545-A0B6-D26B03EBB2AE}"/>
              </a:ext>
            </a:extLst>
          </p:cNvPr>
          <p:cNvPicPr>
            <a:picLocks noChangeAspect="1"/>
          </p:cNvPicPr>
          <p:nvPr/>
        </p:nvPicPr>
        <p:blipFill>
          <a:blip r:embed="rId7"/>
          <a:stretch>
            <a:fillRect/>
          </a:stretch>
        </p:blipFill>
        <p:spPr>
          <a:xfrm>
            <a:off x="558567" y="2769663"/>
            <a:ext cx="2127244" cy="1286370"/>
          </a:xfrm>
          <a:prstGeom prst="rect">
            <a:avLst/>
          </a:prstGeom>
        </p:spPr>
      </p:pic>
      <p:pic>
        <p:nvPicPr>
          <p:cNvPr id="12" name="Picture 11">
            <a:extLst>
              <a:ext uri="{FF2B5EF4-FFF2-40B4-BE49-F238E27FC236}">
                <a16:creationId xmlns:a16="http://schemas.microsoft.com/office/drawing/2014/main" id="{A3362EFF-9791-51F8-6634-E66C102A1B01}"/>
              </a:ext>
            </a:extLst>
          </p:cNvPr>
          <p:cNvPicPr>
            <a:picLocks noChangeAspect="1"/>
          </p:cNvPicPr>
          <p:nvPr/>
        </p:nvPicPr>
        <p:blipFill>
          <a:blip r:embed="rId8"/>
          <a:stretch>
            <a:fillRect/>
          </a:stretch>
        </p:blipFill>
        <p:spPr>
          <a:xfrm>
            <a:off x="2803480" y="2701955"/>
            <a:ext cx="2284702" cy="1366110"/>
          </a:xfrm>
          <a:prstGeom prst="rect">
            <a:avLst/>
          </a:prstGeom>
        </p:spPr>
      </p:pic>
    </p:spTree>
    <p:extLst>
      <p:ext uri="{BB962C8B-B14F-4D97-AF65-F5344CB8AC3E}">
        <p14:creationId xmlns:p14="http://schemas.microsoft.com/office/powerpoint/2010/main" val="62707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Section Review</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Learned about IaaS and the benefits</a:t>
            </a:r>
          </a:p>
          <a:p>
            <a:r>
              <a:rPr lang="en-US" dirty="0"/>
              <a:t>Provisioned Virtual Machine and supporting resources using:</a:t>
            </a:r>
          </a:p>
          <a:p>
            <a:pPr lvl="1"/>
            <a:r>
              <a:rPr lang="en-US" dirty="0"/>
              <a:t>Azure Portal</a:t>
            </a:r>
          </a:p>
          <a:p>
            <a:pPr lvl="1"/>
            <a:r>
              <a:rPr lang="en-US" dirty="0"/>
              <a:t>CLI and PowerShell</a:t>
            </a:r>
          </a:p>
          <a:p>
            <a:pPr lvl="1"/>
            <a:r>
              <a:rPr lang="en-US" dirty="0"/>
              <a:t>ARM Templates</a:t>
            </a:r>
          </a:p>
          <a:p>
            <a:r>
              <a:rPr lang="en-US" dirty="0"/>
              <a:t>Connected to Virtual Machine via RDP</a:t>
            </a:r>
          </a:p>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118</a:t>
            </a:fld>
            <a:endParaRPr/>
          </a:p>
        </p:txBody>
      </p:sp>
      <p:pic>
        <p:nvPicPr>
          <p:cNvPr id="2" name="Graphic 1">
            <a:extLst>
              <a:ext uri="{FF2B5EF4-FFF2-40B4-BE49-F238E27FC236}">
                <a16:creationId xmlns:a16="http://schemas.microsoft.com/office/drawing/2014/main" id="{7CDFB5CA-0CA4-E579-56FE-A228F574B2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99250" y="1496250"/>
            <a:ext cx="2051875" cy="2051875"/>
          </a:xfrm>
          <a:prstGeom prst="rect">
            <a:avLst/>
          </a:prstGeom>
        </p:spPr>
      </p:pic>
    </p:spTree>
    <p:extLst>
      <p:ext uri="{BB962C8B-B14F-4D97-AF65-F5344CB8AC3E}">
        <p14:creationId xmlns:p14="http://schemas.microsoft.com/office/powerpoint/2010/main" val="2114448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1" y="1863600"/>
            <a:ext cx="8071613"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dirty="0"/>
              <a:t>Azure Containers</a:t>
            </a:r>
          </a:p>
        </p:txBody>
      </p:sp>
      <p:sp>
        <p:nvSpPr>
          <p:cNvPr id="2" name="Rectangle 1">
            <a:extLst>
              <a:ext uri="{FF2B5EF4-FFF2-40B4-BE49-F238E27FC236}">
                <a16:creationId xmlns:a16="http://schemas.microsoft.com/office/drawing/2014/main" id="{A4A654FB-1E73-39E0-1017-F5256365A170}"/>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8B5E8A4-B08D-23ED-666B-9F149003FDE4}"/>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4166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t>Azure Services</a:t>
            </a:r>
            <a:endParaRPr b="1" dirty="0"/>
          </a:p>
        </p:txBody>
      </p:sp>
      <p:sp>
        <p:nvSpPr>
          <p:cNvPr id="595" name="Google Shape;595;p17"/>
          <p:cNvSpPr txBox="1">
            <a:spLocks noGrp="1"/>
          </p:cNvSpPr>
          <p:nvPr>
            <p:ph type="body" idx="1"/>
          </p:nvPr>
        </p:nvSpPr>
        <p:spPr>
          <a:xfrm>
            <a:off x="415228" y="1762287"/>
            <a:ext cx="6559510" cy="2840842"/>
          </a:xfrm>
          <a:prstGeom prst="rect">
            <a:avLst/>
          </a:prstGeom>
        </p:spPr>
        <p:txBody>
          <a:bodyPr spcFirstLastPara="1" wrap="square" lIns="0" tIns="0" rIns="0" bIns="0" anchor="t" anchorCtr="0">
            <a:noAutofit/>
          </a:bodyPr>
          <a:lstStyle/>
          <a:p>
            <a:r>
              <a:rPr lang="en-US" b="1" dirty="0"/>
              <a:t>Network services </a:t>
            </a:r>
            <a:r>
              <a:rPr lang="en-US" dirty="0"/>
              <a:t>–Virtual Networks, ExpressRoute, Azure DNS, Azure Traffic Manager, and the Azure Content Delivery Network. </a:t>
            </a:r>
          </a:p>
          <a:p>
            <a:r>
              <a:rPr lang="en-US" dirty="0"/>
              <a:t>It is worthwhile to have some understanding of the different services available, and how you might use them to improve your application.</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597" name="Google Shape;597;p17"/>
          <p:cNvGrpSpPr/>
          <p:nvPr/>
        </p:nvGrpSpPr>
        <p:grpSpPr>
          <a:xfrm>
            <a:off x="6967954" y="826402"/>
            <a:ext cx="1829741" cy="1936253"/>
            <a:chOff x="2183550" y="65875"/>
            <a:chExt cx="4483981" cy="4807045"/>
          </a:xfrm>
        </p:grpSpPr>
        <p:sp>
          <p:nvSpPr>
            <p:cNvPr id="598" name="Google Shape;598;p17"/>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7"/>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7"/>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7"/>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7"/>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7"/>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7"/>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0" name="Google Shape;620;p17"/>
            <p:cNvGrpSpPr/>
            <p:nvPr/>
          </p:nvGrpSpPr>
          <p:grpSpPr>
            <a:xfrm>
              <a:off x="2428704" y="3970322"/>
              <a:ext cx="350131" cy="370523"/>
              <a:chOff x="4512354" y="4952197"/>
              <a:chExt cx="350131" cy="370523"/>
            </a:xfrm>
          </p:grpSpPr>
          <p:grpSp>
            <p:nvGrpSpPr>
              <p:cNvPr id="621" name="Google Shape;621;p17"/>
              <p:cNvGrpSpPr/>
              <p:nvPr/>
            </p:nvGrpSpPr>
            <p:grpSpPr>
              <a:xfrm>
                <a:off x="4512354" y="5116449"/>
                <a:ext cx="343196" cy="206271"/>
                <a:chOff x="4512354" y="5116449"/>
                <a:chExt cx="343196" cy="206271"/>
              </a:xfrm>
            </p:grpSpPr>
            <p:sp>
              <p:nvSpPr>
                <p:cNvPr id="622" name="Google Shape;622;p17"/>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7"/>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7"/>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 name="Google Shape;625;p17"/>
                <p:cNvGrpSpPr/>
                <p:nvPr/>
              </p:nvGrpSpPr>
              <p:grpSpPr>
                <a:xfrm>
                  <a:off x="4592868" y="5212556"/>
                  <a:ext cx="96807" cy="56007"/>
                  <a:chOff x="4592868" y="5212556"/>
                  <a:chExt cx="96807" cy="56007"/>
                </a:xfrm>
              </p:grpSpPr>
              <p:sp>
                <p:nvSpPr>
                  <p:cNvPr id="626" name="Google Shape;626;p17"/>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7"/>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8" name="Google Shape;628;p17"/>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7"/>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7"/>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7"/>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7"/>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7"/>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7"/>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7"/>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7"/>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7"/>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7"/>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7"/>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7"/>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7"/>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7"/>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7"/>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7"/>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7"/>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7"/>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7"/>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7"/>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7"/>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7"/>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7"/>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7"/>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7"/>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7"/>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7"/>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7"/>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7"/>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7"/>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7"/>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7"/>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7"/>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7"/>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7"/>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7"/>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7"/>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7"/>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7"/>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7"/>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7"/>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7"/>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7"/>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7"/>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7"/>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7"/>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7"/>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7"/>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7"/>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7"/>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7"/>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7"/>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7"/>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7"/>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7"/>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7"/>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7"/>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7"/>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7"/>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7"/>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7"/>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7"/>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7"/>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2" name="Google Shape;692;p17"/>
              <p:cNvGrpSpPr/>
              <p:nvPr/>
            </p:nvGrpSpPr>
            <p:grpSpPr>
              <a:xfrm>
                <a:off x="4655095" y="4952197"/>
                <a:ext cx="207390" cy="280361"/>
                <a:chOff x="4655095" y="4952197"/>
                <a:chExt cx="207390" cy="280361"/>
              </a:xfrm>
            </p:grpSpPr>
            <p:grpSp>
              <p:nvGrpSpPr>
                <p:cNvPr id="693" name="Google Shape;693;p17"/>
                <p:cNvGrpSpPr/>
                <p:nvPr/>
              </p:nvGrpSpPr>
              <p:grpSpPr>
                <a:xfrm>
                  <a:off x="4655095" y="4952197"/>
                  <a:ext cx="207390" cy="280361"/>
                  <a:chOff x="4655095" y="4952197"/>
                  <a:chExt cx="207390" cy="280361"/>
                </a:xfrm>
              </p:grpSpPr>
              <p:sp>
                <p:nvSpPr>
                  <p:cNvPr id="694" name="Google Shape;694;p17"/>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7"/>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7"/>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9" name="Google Shape;699;p17"/>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7"/>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7"/>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02" name="Google Shape;702;p17"/>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7"/>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7"/>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7"/>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7"/>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7"/>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7"/>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7"/>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7"/>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7"/>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7"/>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7"/>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7"/>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7"/>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7"/>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7"/>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7"/>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7"/>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7"/>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7"/>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7"/>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7"/>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7"/>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7"/>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7"/>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7"/>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7"/>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7"/>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7"/>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17"/>
            <p:cNvGrpSpPr/>
            <p:nvPr/>
          </p:nvGrpSpPr>
          <p:grpSpPr>
            <a:xfrm>
              <a:off x="6161836" y="4215479"/>
              <a:ext cx="350682" cy="265782"/>
              <a:chOff x="6621095" y="1452181"/>
              <a:chExt cx="330894" cy="250785"/>
            </a:xfrm>
          </p:grpSpPr>
          <p:sp>
            <p:nvSpPr>
              <p:cNvPr id="732" name="Google Shape;732;p1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06838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Section Overview</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Learn about containerization</a:t>
            </a:r>
          </a:p>
          <a:p>
            <a:r>
              <a:rPr lang="en-US" dirty="0"/>
              <a:t>Setup and use Docker locally</a:t>
            </a:r>
          </a:p>
          <a:p>
            <a:r>
              <a:rPr lang="en-US" dirty="0"/>
              <a:t>Containerize .NET Core Project</a:t>
            </a:r>
          </a:p>
          <a:p>
            <a:r>
              <a:rPr lang="en-US" dirty="0"/>
              <a:t>Understand Azure Container Instances</a:t>
            </a:r>
          </a:p>
          <a:p>
            <a:r>
              <a:rPr lang="en-US" dirty="0"/>
              <a:t>Understand Azure Container Registry</a:t>
            </a:r>
          </a:p>
          <a:p>
            <a:r>
              <a:rPr lang="en-US" dirty="0"/>
              <a:t>Review Kubernetes</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120</a:t>
            </a:fld>
            <a:endParaRPr/>
          </a:p>
        </p:txBody>
      </p:sp>
      <p:pic>
        <p:nvPicPr>
          <p:cNvPr id="3" name="Graphic 2">
            <a:extLst>
              <a:ext uri="{FF2B5EF4-FFF2-40B4-BE49-F238E27FC236}">
                <a16:creationId xmlns:a16="http://schemas.microsoft.com/office/drawing/2014/main" id="{93BF274A-70C8-D893-C0D5-BF469D2F66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4985" y="1205479"/>
            <a:ext cx="2281815" cy="2281815"/>
          </a:xfrm>
          <a:prstGeom prst="rect">
            <a:avLst/>
          </a:prstGeom>
        </p:spPr>
      </p:pic>
    </p:spTree>
    <p:extLst>
      <p:ext uri="{BB962C8B-B14F-4D97-AF65-F5344CB8AC3E}">
        <p14:creationId xmlns:p14="http://schemas.microsoft.com/office/powerpoint/2010/main" val="121657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Understanding Containers</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A container is a standard unit of software that packages up code and all its dependencies, so the application runs quickly and reliably from one computing environment to another. </a:t>
            </a:r>
            <a:r>
              <a:rPr lang="en-US" i="1" dirty="0"/>
              <a:t>(source: www.docker.com)</a:t>
            </a:r>
            <a:endParaRPr lang="en-US" dirty="0"/>
          </a:p>
          <a:p>
            <a:r>
              <a:rPr lang="en-US" dirty="0"/>
              <a:t>The problem?</a:t>
            </a:r>
          </a:p>
          <a:p>
            <a:pPr lvl="1"/>
            <a:r>
              <a:rPr lang="en-US" dirty="0"/>
              <a:t>Cost of virtualization</a:t>
            </a:r>
          </a:p>
          <a:p>
            <a:pPr lvl="1"/>
            <a:r>
              <a:rPr lang="en-US" dirty="0"/>
              <a:t>Differences in environments (dev, QA, prod)</a:t>
            </a:r>
          </a:p>
          <a:p>
            <a:pPr lvl="1"/>
            <a:r>
              <a:rPr lang="en-US" dirty="0"/>
              <a:t>Portability (changing hosting, OS, etc.)</a:t>
            </a:r>
          </a:p>
          <a:p>
            <a:pPr lvl="1"/>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121</a:t>
            </a:fld>
            <a:endParaRPr/>
          </a:p>
        </p:txBody>
      </p:sp>
      <p:pic>
        <p:nvPicPr>
          <p:cNvPr id="3" name="Graphic 2">
            <a:extLst>
              <a:ext uri="{FF2B5EF4-FFF2-40B4-BE49-F238E27FC236}">
                <a16:creationId xmlns:a16="http://schemas.microsoft.com/office/drawing/2014/main" id="{93BF274A-70C8-D893-C0D5-BF469D2F66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253" y="1205479"/>
            <a:ext cx="2281815" cy="2281815"/>
          </a:xfrm>
          <a:prstGeom prst="rect">
            <a:avLst/>
          </a:prstGeom>
        </p:spPr>
      </p:pic>
    </p:spTree>
    <p:extLst>
      <p:ext uri="{BB962C8B-B14F-4D97-AF65-F5344CB8AC3E}">
        <p14:creationId xmlns:p14="http://schemas.microsoft.com/office/powerpoint/2010/main" val="215706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Understanding Containers</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Benefits of containers:</a:t>
            </a:r>
          </a:p>
          <a:p>
            <a:pPr lvl="1" fontAlgn="base"/>
            <a:r>
              <a:rPr lang="en-US" b="1" dirty="0"/>
              <a:t>Portability:</a:t>
            </a:r>
            <a:r>
              <a:rPr lang="en-US" dirty="0"/>
              <a:t> </a:t>
            </a:r>
            <a:r>
              <a:rPr lang="en-US" b="1" dirty="0"/>
              <a:t>Docker </a:t>
            </a:r>
            <a:r>
              <a:rPr lang="en-US" dirty="0"/>
              <a:t>created the industry standard for containers, so they could be portable anywhere</a:t>
            </a:r>
          </a:p>
          <a:p>
            <a:pPr lvl="1" fontAlgn="base"/>
            <a:r>
              <a:rPr lang="en-US" b="1" dirty="0"/>
              <a:t>Lightweight:</a:t>
            </a:r>
            <a:r>
              <a:rPr lang="en-US" dirty="0"/>
              <a:t> Containers share the machine’s OS system kernel and therefore do not require an OS per application.</a:t>
            </a:r>
          </a:p>
          <a:p>
            <a:pPr lvl="1" fontAlgn="base"/>
            <a:r>
              <a:rPr lang="en-US" b="1" dirty="0"/>
              <a:t>Secure:</a:t>
            </a:r>
            <a:r>
              <a:rPr lang="en-US" dirty="0"/>
              <a:t> Applications are safer in containers.</a:t>
            </a:r>
          </a:p>
          <a:p>
            <a:pPr lvl="1" fontAlgn="base"/>
            <a:r>
              <a:rPr lang="en-US" b="1" dirty="0"/>
              <a:t>Immutable</a:t>
            </a:r>
            <a:r>
              <a:rPr lang="en-US" dirty="0"/>
              <a:t>: An image will always be the same when it is created.</a:t>
            </a:r>
          </a:p>
          <a:p>
            <a:pPr lvl="1" fontAlgn="base"/>
            <a:endParaRPr lang="en-US" dirty="0"/>
          </a:p>
          <a:p>
            <a:pPr lvl="1"/>
            <a:endParaRPr lang="en-US" dirty="0"/>
          </a:p>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122</a:t>
            </a:fld>
            <a:endParaRPr/>
          </a:p>
        </p:txBody>
      </p:sp>
      <p:pic>
        <p:nvPicPr>
          <p:cNvPr id="3" name="Graphic 2">
            <a:extLst>
              <a:ext uri="{FF2B5EF4-FFF2-40B4-BE49-F238E27FC236}">
                <a16:creationId xmlns:a16="http://schemas.microsoft.com/office/drawing/2014/main" id="{93BF274A-70C8-D893-C0D5-BF469D2F66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253" y="1205479"/>
            <a:ext cx="2281815" cy="2281815"/>
          </a:xfrm>
          <a:prstGeom prst="rect">
            <a:avLst/>
          </a:prstGeom>
        </p:spPr>
      </p:pic>
    </p:spTree>
    <p:extLst>
      <p:ext uri="{BB962C8B-B14F-4D97-AF65-F5344CB8AC3E}">
        <p14:creationId xmlns:p14="http://schemas.microsoft.com/office/powerpoint/2010/main" val="429218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Understanding Containers</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Benefits of containers:</a:t>
            </a:r>
          </a:p>
          <a:p>
            <a:pPr lvl="1" fontAlgn="base"/>
            <a:r>
              <a:rPr lang="en-US" b="1" dirty="0"/>
              <a:t>Portability:</a:t>
            </a:r>
            <a:r>
              <a:rPr lang="en-US" dirty="0"/>
              <a:t> </a:t>
            </a:r>
            <a:r>
              <a:rPr lang="en-US" b="1" dirty="0"/>
              <a:t>Docker </a:t>
            </a:r>
            <a:r>
              <a:rPr lang="en-US" dirty="0"/>
              <a:t>created the industry standard for containers, so they could be portable anywhere</a:t>
            </a:r>
          </a:p>
          <a:p>
            <a:pPr lvl="1" fontAlgn="base"/>
            <a:r>
              <a:rPr lang="en-US" b="1" dirty="0"/>
              <a:t>Lightweight:</a:t>
            </a:r>
            <a:r>
              <a:rPr lang="en-US" dirty="0"/>
              <a:t> Containers share the machine’s OS system kernel and therefore do not require an OS per application.</a:t>
            </a:r>
          </a:p>
          <a:p>
            <a:pPr lvl="1" fontAlgn="base"/>
            <a:r>
              <a:rPr lang="en-US" b="1" dirty="0"/>
              <a:t>Secure:</a:t>
            </a:r>
            <a:r>
              <a:rPr lang="en-US" dirty="0"/>
              <a:t> Applications are safer in containers.</a:t>
            </a:r>
          </a:p>
          <a:p>
            <a:pPr lvl="1" fontAlgn="base"/>
            <a:r>
              <a:rPr lang="en-US" b="1" dirty="0"/>
              <a:t>Immutable</a:t>
            </a:r>
            <a:r>
              <a:rPr lang="en-US" dirty="0"/>
              <a:t>: An image will always be the same when it is created.</a:t>
            </a:r>
          </a:p>
          <a:p>
            <a:pPr lvl="1" fontAlgn="base"/>
            <a:endParaRPr lang="en-US" dirty="0"/>
          </a:p>
          <a:p>
            <a:pPr lvl="1"/>
            <a:endParaRPr lang="en-US" dirty="0"/>
          </a:p>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123</a:t>
            </a:fld>
            <a:endParaRPr/>
          </a:p>
        </p:txBody>
      </p:sp>
      <p:pic>
        <p:nvPicPr>
          <p:cNvPr id="3" name="Graphic 2">
            <a:extLst>
              <a:ext uri="{FF2B5EF4-FFF2-40B4-BE49-F238E27FC236}">
                <a16:creationId xmlns:a16="http://schemas.microsoft.com/office/drawing/2014/main" id="{93BF274A-70C8-D893-C0D5-BF469D2F66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253" y="1205479"/>
            <a:ext cx="2281815" cy="2281815"/>
          </a:xfrm>
          <a:prstGeom prst="rect">
            <a:avLst/>
          </a:prstGeom>
        </p:spPr>
      </p:pic>
      <p:sp>
        <p:nvSpPr>
          <p:cNvPr id="2" name="AutoShape 2" descr="Diagram showing a high-level overview of the Docker architecture.">
            <a:extLst>
              <a:ext uri="{FF2B5EF4-FFF2-40B4-BE49-F238E27FC236}">
                <a16:creationId xmlns:a16="http://schemas.microsoft.com/office/drawing/2014/main" id="{633F15FD-617A-04C4-E2FE-9F375E021DA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Graphic 4">
            <a:extLst>
              <a:ext uri="{FF2B5EF4-FFF2-40B4-BE49-F238E27FC236}">
                <a16:creationId xmlns:a16="http://schemas.microsoft.com/office/drawing/2014/main" id="{7B1CB183-C5E2-483C-DACF-99AB9A82CF23}"/>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8926"/>
          <a:stretch/>
        </p:blipFill>
        <p:spPr>
          <a:xfrm>
            <a:off x="0" y="-49736"/>
            <a:ext cx="9144000" cy="5193236"/>
          </a:xfrm>
          <a:prstGeom prst="rect">
            <a:avLst/>
          </a:prstGeom>
        </p:spPr>
      </p:pic>
    </p:spTree>
    <p:extLst>
      <p:ext uri="{BB962C8B-B14F-4D97-AF65-F5344CB8AC3E}">
        <p14:creationId xmlns:p14="http://schemas.microsoft.com/office/powerpoint/2010/main" val="378078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Using Docker</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A containerization platform used to develop, ship, and run containers. </a:t>
            </a:r>
          </a:p>
          <a:p>
            <a:r>
              <a:rPr lang="en-US" dirty="0"/>
              <a:t>Doesn't use a hypervisor, and you can run Docker on your desktop or laptop if you're developing and testing applications. </a:t>
            </a:r>
          </a:p>
          <a:p>
            <a:r>
              <a:rPr lang="en-US" dirty="0"/>
              <a:t>Supports Linux, Windows, and macOS. </a:t>
            </a:r>
          </a:p>
          <a:p>
            <a:r>
              <a:rPr lang="en-US" dirty="0"/>
              <a:t>Supports production workloads for many variants of Linux and Microsoft Windows Server 2016 and above.</a:t>
            </a:r>
          </a:p>
          <a:p>
            <a:r>
              <a:rPr lang="en-US" dirty="0"/>
              <a:t>Supported by many cloud providers, including Microsoft Azure</a:t>
            </a:r>
            <a:br>
              <a:rPr lang="en-US" dirty="0"/>
            </a:br>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124</a:t>
            </a:fld>
            <a:endParaRPr/>
          </a:p>
        </p:txBody>
      </p:sp>
      <p:pic>
        <p:nvPicPr>
          <p:cNvPr id="3" name="Graphic 2">
            <a:extLst>
              <a:ext uri="{FF2B5EF4-FFF2-40B4-BE49-F238E27FC236}">
                <a16:creationId xmlns:a16="http://schemas.microsoft.com/office/drawing/2014/main" id="{93BF274A-70C8-D893-C0D5-BF469D2F66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253" y="1205479"/>
            <a:ext cx="2281815" cy="2281815"/>
          </a:xfrm>
          <a:prstGeom prst="rect">
            <a:avLst/>
          </a:prstGeom>
        </p:spPr>
      </p:pic>
    </p:spTree>
    <p:extLst>
      <p:ext uri="{BB962C8B-B14F-4D97-AF65-F5344CB8AC3E}">
        <p14:creationId xmlns:p14="http://schemas.microsoft.com/office/powerpoint/2010/main" val="216376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Using </a:t>
            </a:r>
            <a:r>
              <a:rPr lang="en-US" b="1" dirty="0" err="1"/>
              <a:t>DockerHub</a:t>
            </a:r>
            <a:endParaRPr lang="en-US" b="1" dirty="0"/>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Docker Hub is a Software as a Service (SaaS) Docker container registry. </a:t>
            </a:r>
          </a:p>
          <a:p>
            <a:r>
              <a:rPr lang="en-US" dirty="0"/>
              <a:t>Docker registries store and distribute the container images we create. </a:t>
            </a:r>
          </a:p>
          <a:p>
            <a:r>
              <a:rPr lang="en-US" dirty="0"/>
              <a:t>Docker Hub is the default public registry Docker uses for image management.</a:t>
            </a:r>
          </a:p>
          <a:p>
            <a:r>
              <a:rPr lang="en-US" dirty="0"/>
              <a:t>Supports public and private repositories</a:t>
            </a:r>
            <a:br>
              <a:rPr lang="en-US" dirty="0"/>
            </a:br>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125</a:t>
            </a:fld>
            <a:endParaRPr/>
          </a:p>
        </p:txBody>
      </p:sp>
      <p:pic>
        <p:nvPicPr>
          <p:cNvPr id="3" name="Graphic 2">
            <a:extLst>
              <a:ext uri="{FF2B5EF4-FFF2-40B4-BE49-F238E27FC236}">
                <a16:creationId xmlns:a16="http://schemas.microsoft.com/office/drawing/2014/main" id="{93BF274A-70C8-D893-C0D5-BF469D2F66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253" y="1205479"/>
            <a:ext cx="2281815" cy="2281815"/>
          </a:xfrm>
          <a:prstGeom prst="rect">
            <a:avLst/>
          </a:prstGeom>
        </p:spPr>
      </p:pic>
    </p:spTree>
    <p:extLst>
      <p:ext uri="{BB962C8B-B14F-4D97-AF65-F5344CB8AC3E}">
        <p14:creationId xmlns:p14="http://schemas.microsoft.com/office/powerpoint/2010/main" val="13173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Azure Containers</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Azure Container Instances </a:t>
            </a:r>
          </a:p>
          <a:p>
            <a:pPr lvl="1"/>
            <a:r>
              <a:rPr lang="en-US" dirty="0"/>
              <a:t>Loads and runs Docker images on demand. </a:t>
            </a:r>
          </a:p>
          <a:p>
            <a:pPr lvl="1"/>
            <a:r>
              <a:rPr lang="en-US" dirty="0"/>
              <a:t>Can retrieve an image from a registry, such as Docker Hub or Azure Container Registry.</a:t>
            </a:r>
          </a:p>
          <a:p>
            <a:r>
              <a:rPr lang="en-US" dirty="0"/>
              <a:t> Azure Container Registry </a:t>
            </a:r>
          </a:p>
          <a:p>
            <a:pPr lvl="1"/>
            <a:r>
              <a:rPr lang="en-US" dirty="0"/>
              <a:t>A managed Docker registry service based on the open-source Docker Registry 2.0. </a:t>
            </a:r>
          </a:p>
          <a:p>
            <a:pPr lvl="1"/>
            <a:r>
              <a:rPr lang="en-US" dirty="0"/>
              <a:t>Private and hosted in Azure, </a:t>
            </a:r>
          </a:p>
          <a:p>
            <a:pPr lvl="1"/>
            <a:r>
              <a:rPr lang="en-US" dirty="0"/>
              <a:t>Allows you to build, store, and manage images for all types of container deployments. </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126</a:t>
            </a:fld>
            <a:endParaRPr/>
          </a:p>
        </p:txBody>
      </p:sp>
      <p:pic>
        <p:nvPicPr>
          <p:cNvPr id="3" name="Graphic 2">
            <a:extLst>
              <a:ext uri="{FF2B5EF4-FFF2-40B4-BE49-F238E27FC236}">
                <a16:creationId xmlns:a16="http://schemas.microsoft.com/office/drawing/2014/main" id="{93BF274A-70C8-D893-C0D5-BF469D2F66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253" y="1205479"/>
            <a:ext cx="2281815" cy="2281815"/>
          </a:xfrm>
          <a:prstGeom prst="rect">
            <a:avLst/>
          </a:prstGeom>
        </p:spPr>
      </p:pic>
    </p:spTree>
    <p:extLst>
      <p:ext uri="{BB962C8B-B14F-4D97-AF65-F5344CB8AC3E}">
        <p14:creationId xmlns:p14="http://schemas.microsoft.com/office/powerpoint/2010/main" val="10388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5">
                                            <p:txEl>
                                              <p:pRg st="6" end="6"/>
                                            </p:txEl>
                                          </p:spTgt>
                                        </p:tgtEl>
                                        <p:attrNameLst>
                                          <p:attrName>style.visibility</p:attrName>
                                        </p:attrNameLst>
                                      </p:cBhvr>
                                      <p:to>
                                        <p:strVal val="visible"/>
                                      </p:to>
                                    </p:set>
                                    <p:animEffect transition="in" filter="fade">
                                      <p:cBhvr>
                                        <p:cTn id="37" dur="500"/>
                                        <p:tgtEl>
                                          <p:spTgt spid="5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Using Kubernetes</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Offers reliable scheduling and orchestration for fault-tolerant application workloads.</a:t>
            </a:r>
          </a:p>
          <a:p>
            <a:r>
              <a:rPr lang="en-US" dirty="0"/>
              <a:t>Provides a declarative approach to deployments, backed by a robust set of APIs for management operations.</a:t>
            </a:r>
          </a:p>
          <a:p>
            <a:r>
              <a:rPr lang="en-US" dirty="0"/>
              <a:t>Provides container management for organizing, adding, removing, or updating several containers at a time.</a:t>
            </a:r>
          </a:p>
          <a:p>
            <a:pPr lvl="1"/>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127</a:t>
            </a:fld>
            <a:endParaRPr/>
          </a:p>
        </p:txBody>
      </p:sp>
      <p:pic>
        <p:nvPicPr>
          <p:cNvPr id="3" name="Graphic 2">
            <a:extLst>
              <a:ext uri="{FF2B5EF4-FFF2-40B4-BE49-F238E27FC236}">
                <a16:creationId xmlns:a16="http://schemas.microsoft.com/office/drawing/2014/main" id="{93BF274A-70C8-D893-C0D5-BF469D2F66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253" y="1205479"/>
            <a:ext cx="2281815" cy="2281815"/>
          </a:xfrm>
          <a:prstGeom prst="rect">
            <a:avLst/>
          </a:prstGeom>
        </p:spPr>
      </p:pic>
    </p:spTree>
    <p:extLst>
      <p:ext uri="{BB962C8B-B14F-4D97-AF65-F5344CB8AC3E}">
        <p14:creationId xmlns:p14="http://schemas.microsoft.com/office/powerpoint/2010/main" val="418941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Using Kubernetes</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Abstracts useful tasks such as:</a:t>
            </a:r>
          </a:p>
          <a:p>
            <a:pPr lvl="1"/>
            <a:r>
              <a:rPr lang="en-US" dirty="0"/>
              <a:t>Self-Healing</a:t>
            </a:r>
          </a:p>
          <a:p>
            <a:pPr lvl="1"/>
            <a:r>
              <a:rPr lang="en-US" dirty="0"/>
              <a:t>Scaling </a:t>
            </a:r>
          </a:p>
          <a:p>
            <a:pPr lvl="1"/>
            <a:r>
              <a:rPr lang="en-US" dirty="0"/>
              <a:t>Network management</a:t>
            </a:r>
          </a:p>
          <a:p>
            <a:pPr lvl="1"/>
            <a:r>
              <a:rPr lang="en-US" dirty="0"/>
              <a:t>Storage</a:t>
            </a:r>
          </a:p>
          <a:p>
            <a:pPr lvl="1"/>
            <a:r>
              <a:rPr lang="en-US" dirty="0"/>
              <a:t>Container updates</a:t>
            </a:r>
          </a:p>
          <a:p>
            <a:pPr lvl="1"/>
            <a:r>
              <a:rPr lang="en-US" dirty="0"/>
              <a:t>Secret management</a:t>
            </a:r>
          </a:p>
          <a:p>
            <a:pPr lvl="1"/>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128</a:t>
            </a:fld>
            <a:endParaRPr/>
          </a:p>
        </p:txBody>
      </p:sp>
      <p:pic>
        <p:nvPicPr>
          <p:cNvPr id="3" name="Graphic 2">
            <a:extLst>
              <a:ext uri="{FF2B5EF4-FFF2-40B4-BE49-F238E27FC236}">
                <a16:creationId xmlns:a16="http://schemas.microsoft.com/office/drawing/2014/main" id="{93BF274A-70C8-D893-C0D5-BF469D2F66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253" y="1205479"/>
            <a:ext cx="2281815" cy="2281815"/>
          </a:xfrm>
          <a:prstGeom prst="rect">
            <a:avLst/>
          </a:prstGeom>
        </p:spPr>
      </p:pic>
    </p:spTree>
    <p:extLst>
      <p:ext uri="{BB962C8B-B14F-4D97-AF65-F5344CB8AC3E}">
        <p14:creationId xmlns:p14="http://schemas.microsoft.com/office/powerpoint/2010/main" val="101899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5">
                                            <p:txEl>
                                              <p:pRg st="6" end="6"/>
                                            </p:txEl>
                                          </p:spTgt>
                                        </p:tgtEl>
                                        <p:attrNameLst>
                                          <p:attrName>style.visibility</p:attrName>
                                        </p:attrNameLst>
                                      </p:cBhvr>
                                      <p:to>
                                        <p:strVal val="visible"/>
                                      </p:to>
                                    </p:set>
                                    <p:animEffect transition="in" filter="fade">
                                      <p:cBhvr>
                                        <p:cTn id="37" dur="500"/>
                                        <p:tgtEl>
                                          <p:spTgt spid="5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Using Kubernetes</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Abstracts useful tasks such as:</a:t>
            </a:r>
          </a:p>
          <a:p>
            <a:pPr lvl="1"/>
            <a:r>
              <a:rPr lang="en-US" dirty="0"/>
              <a:t>Self-Healing</a:t>
            </a:r>
          </a:p>
          <a:p>
            <a:pPr lvl="1"/>
            <a:r>
              <a:rPr lang="en-US" dirty="0"/>
              <a:t>Scaling </a:t>
            </a:r>
          </a:p>
          <a:p>
            <a:pPr lvl="1"/>
            <a:r>
              <a:rPr lang="en-US" dirty="0"/>
              <a:t>Network management</a:t>
            </a:r>
          </a:p>
          <a:p>
            <a:pPr lvl="1"/>
            <a:r>
              <a:rPr lang="en-US" dirty="0"/>
              <a:t>Storage</a:t>
            </a:r>
          </a:p>
          <a:p>
            <a:pPr lvl="1"/>
            <a:r>
              <a:rPr lang="en-US" dirty="0"/>
              <a:t>Container updates</a:t>
            </a:r>
          </a:p>
          <a:p>
            <a:pPr lvl="1"/>
            <a:r>
              <a:rPr lang="en-US" dirty="0"/>
              <a:t>Secret management</a:t>
            </a:r>
          </a:p>
          <a:p>
            <a:pPr lvl="1"/>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129</a:t>
            </a:fld>
            <a:endParaRPr/>
          </a:p>
        </p:txBody>
      </p:sp>
      <p:pic>
        <p:nvPicPr>
          <p:cNvPr id="3" name="Graphic 2">
            <a:extLst>
              <a:ext uri="{FF2B5EF4-FFF2-40B4-BE49-F238E27FC236}">
                <a16:creationId xmlns:a16="http://schemas.microsoft.com/office/drawing/2014/main" id="{93BF274A-70C8-D893-C0D5-BF469D2F66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253" y="1205479"/>
            <a:ext cx="2281815" cy="2281815"/>
          </a:xfrm>
          <a:prstGeom prst="rect">
            <a:avLst/>
          </a:prstGeom>
        </p:spPr>
      </p:pic>
      <p:pic>
        <p:nvPicPr>
          <p:cNvPr id="4" name="Graphic 3">
            <a:extLst>
              <a:ext uri="{FF2B5EF4-FFF2-40B4-BE49-F238E27FC236}">
                <a16:creationId xmlns:a16="http://schemas.microsoft.com/office/drawing/2014/main" id="{00E0D7C4-B3D4-03A5-204E-66C6879B62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4873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5">
                                            <p:txEl>
                                              <p:pRg st="6" end="6"/>
                                            </p:txEl>
                                          </p:spTgt>
                                        </p:tgtEl>
                                        <p:attrNameLst>
                                          <p:attrName>style.visibility</p:attrName>
                                        </p:attrNameLst>
                                      </p:cBhvr>
                                      <p:to>
                                        <p:strVal val="visible"/>
                                      </p:to>
                                    </p:set>
                                    <p:animEffect transition="in" filter="fade">
                                      <p:cBhvr>
                                        <p:cTn id="37" dur="500"/>
                                        <p:tgtEl>
                                          <p:spTgt spid="5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1" y="1863600"/>
            <a:ext cx="7859519"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dirty="0"/>
              <a:t>Getting Started with Azure</a:t>
            </a:r>
          </a:p>
        </p:txBody>
      </p:sp>
      <p:sp>
        <p:nvSpPr>
          <p:cNvPr id="2" name="Rectangle 1">
            <a:extLst>
              <a:ext uri="{FF2B5EF4-FFF2-40B4-BE49-F238E27FC236}">
                <a16:creationId xmlns:a16="http://schemas.microsoft.com/office/drawing/2014/main" id="{A4A654FB-1E73-39E0-1017-F5256365A170}"/>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8B5E8A4-B08D-23ED-666B-9F149003FDE4}"/>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0129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Azure Kubernetes Service</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Azure Kubernetes Service (AKS) offers the quickest way to develop and deploy containerized apps in Azure.</a:t>
            </a:r>
          </a:p>
          <a:p>
            <a:r>
              <a:rPr lang="en-US" dirty="0"/>
              <a:t>Full power of Kubernetes and orchestration, backed by Microsoft Azure</a:t>
            </a:r>
          </a:p>
          <a:p>
            <a:r>
              <a:rPr lang="en-US" dirty="0"/>
              <a:t>Offers more orchestration and management than Azure Container Instances. Can be thought of as a management service for ACI. </a:t>
            </a:r>
            <a:br>
              <a:rPr lang="en-US" dirty="0"/>
            </a:br>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130</a:t>
            </a:fld>
            <a:endParaRPr/>
          </a:p>
        </p:txBody>
      </p:sp>
      <p:pic>
        <p:nvPicPr>
          <p:cNvPr id="3" name="Graphic 2">
            <a:extLst>
              <a:ext uri="{FF2B5EF4-FFF2-40B4-BE49-F238E27FC236}">
                <a16:creationId xmlns:a16="http://schemas.microsoft.com/office/drawing/2014/main" id="{93BF274A-70C8-D893-C0D5-BF469D2F66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253" y="1205479"/>
            <a:ext cx="2281815" cy="2281815"/>
          </a:xfrm>
          <a:prstGeom prst="rect">
            <a:avLst/>
          </a:prstGeom>
        </p:spPr>
      </p:pic>
    </p:spTree>
    <p:extLst>
      <p:ext uri="{BB962C8B-B14F-4D97-AF65-F5344CB8AC3E}">
        <p14:creationId xmlns:p14="http://schemas.microsoft.com/office/powerpoint/2010/main" val="279226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Section Review</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Learned about containerization and Docker</a:t>
            </a:r>
          </a:p>
          <a:p>
            <a:r>
              <a:rPr lang="en-US" dirty="0"/>
              <a:t>Containerized .NET Core Project</a:t>
            </a:r>
          </a:p>
          <a:p>
            <a:pPr lvl="1"/>
            <a:r>
              <a:rPr lang="en-US" dirty="0" err="1"/>
              <a:t>Dockerfile</a:t>
            </a:r>
            <a:endParaRPr lang="en-US" dirty="0"/>
          </a:p>
          <a:p>
            <a:pPr lvl="1"/>
            <a:r>
              <a:rPr lang="en-US" dirty="0"/>
              <a:t>Additional resources</a:t>
            </a:r>
          </a:p>
          <a:p>
            <a:r>
              <a:rPr lang="en-US" dirty="0"/>
              <a:t>Deployed app to Azure Container Instances</a:t>
            </a:r>
          </a:p>
          <a:p>
            <a:r>
              <a:rPr lang="en-US" dirty="0"/>
              <a:t>Created Container image for Azure Container Registry</a:t>
            </a:r>
          </a:p>
          <a:p>
            <a:r>
              <a:rPr lang="en-US" dirty="0"/>
              <a:t>Reviewed Kubernetes and Container Orchestration</a:t>
            </a:r>
          </a:p>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131</a:t>
            </a:fld>
            <a:endParaRPr/>
          </a:p>
        </p:txBody>
      </p:sp>
      <p:pic>
        <p:nvPicPr>
          <p:cNvPr id="3" name="Graphic 2">
            <a:extLst>
              <a:ext uri="{FF2B5EF4-FFF2-40B4-BE49-F238E27FC236}">
                <a16:creationId xmlns:a16="http://schemas.microsoft.com/office/drawing/2014/main" id="{93BF274A-70C8-D893-C0D5-BF469D2F66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4985" y="1205479"/>
            <a:ext cx="2281815" cy="2281815"/>
          </a:xfrm>
          <a:prstGeom prst="rect">
            <a:avLst/>
          </a:prstGeom>
        </p:spPr>
      </p:pic>
    </p:spTree>
    <p:extLst>
      <p:ext uri="{BB962C8B-B14F-4D97-AF65-F5344CB8AC3E}">
        <p14:creationId xmlns:p14="http://schemas.microsoft.com/office/powerpoint/2010/main" val="401782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5">
                                            <p:txEl>
                                              <p:pRg st="6" end="6"/>
                                            </p:txEl>
                                          </p:spTgt>
                                        </p:tgtEl>
                                        <p:attrNameLst>
                                          <p:attrName>style.visibility</p:attrName>
                                        </p:attrNameLst>
                                      </p:cBhvr>
                                      <p:to>
                                        <p:strVal val="visible"/>
                                      </p:to>
                                    </p:set>
                                    <p:animEffect transition="in" filter="fade">
                                      <p:cBhvr>
                                        <p:cTn id="37" dur="500"/>
                                        <p:tgtEl>
                                          <p:spTgt spid="5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1" y="1863600"/>
            <a:ext cx="8071613"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dirty="0"/>
              <a:t>Azure AD</a:t>
            </a:r>
          </a:p>
        </p:txBody>
      </p:sp>
      <p:sp>
        <p:nvSpPr>
          <p:cNvPr id="2" name="Rectangle 1">
            <a:extLst>
              <a:ext uri="{FF2B5EF4-FFF2-40B4-BE49-F238E27FC236}">
                <a16:creationId xmlns:a16="http://schemas.microsoft.com/office/drawing/2014/main" id="{A4A654FB-1E73-39E0-1017-F5256365A170}"/>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8B5E8A4-B08D-23ED-666B-9F149003FDE4}"/>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288884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Section Overview</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Learn Azure AD</a:t>
            </a:r>
          </a:p>
          <a:p>
            <a:pPr lvl="1"/>
            <a:r>
              <a:rPr lang="en-US" dirty="0"/>
              <a:t>B2B – Business to Business (Internal facing)</a:t>
            </a:r>
          </a:p>
          <a:p>
            <a:pPr lvl="1"/>
            <a:r>
              <a:rPr lang="en-US" dirty="0"/>
              <a:t>B2C – Business to Customer (External facing)</a:t>
            </a:r>
          </a:p>
          <a:p>
            <a:r>
              <a:rPr lang="en-US" dirty="0"/>
              <a:t>Learn to create an Azure Tennant</a:t>
            </a:r>
          </a:p>
          <a:p>
            <a:r>
              <a:rPr lang="en-US" dirty="0"/>
              <a:t>Learn to develop a Single-Sign-On solution</a:t>
            </a:r>
          </a:p>
          <a:p>
            <a:pPr lvl="1"/>
            <a:r>
              <a:rPr lang="en-US" dirty="0"/>
              <a:t>Secure API with token</a:t>
            </a:r>
          </a:p>
          <a:p>
            <a:pPr lvl="1"/>
            <a:r>
              <a:rPr lang="en-US" dirty="0"/>
              <a:t>Understand 0Auth2.0 Code Flow</a:t>
            </a:r>
          </a:p>
          <a:p>
            <a:pPr lvl="1"/>
            <a:r>
              <a:rPr lang="en-US" dirty="0"/>
              <a:t>Learn ‘On Behalf Of’ Flow</a:t>
            </a:r>
          </a:p>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133</a:t>
            </a:fld>
            <a:endParaRPr/>
          </a:p>
        </p:txBody>
      </p:sp>
      <p:pic>
        <p:nvPicPr>
          <p:cNvPr id="4" name="Graphic 3">
            <a:extLst>
              <a:ext uri="{FF2B5EF4-FFF2-40B4-BE49-F238E27FC236}">
                <a16:creationId xmlns:a16="http://schemas.microsoft.com/office/drawing/2014/main" id="{3F71CFF8-3277-A779-B401-5645B8B76A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5321" y="1263277"/>
            <a:ext cx="1864788" cy="1864788"/>
          </a:xfrm>
          <a:prstGeom prst="rect">
            <a:avLst/>
          </a:prstGeom>
        </p:spPr>
      </p:pic>
    </p:spTree>
    <p:extLst>
      <p:ext uri="{BB962C8B-B14F-4D97-AF65-F5344CB8AC3E}">
        <p14:creationId xmlns:p14="http://schemas.microsoft.com/office/powerpoint/2010/main" val="71795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5">
                                            <p:txEl>
                                              <p:pRg st="6" end="6"/>
                                            </p:txEl>
                                          </p:spTgt>
                                        </p:tgtEl>
                                        <p:attrNameLst>
                                          <p:attrName>style.visibility</p:attrName>
                                        </p:attrNameLst>
                                      </p:cBhvr>
                                      <p:to>
                                        <p:strVal val="visible"/>
                                      </p:to>
                                    </p:set>
                                    <p:animEffect transition="in" filter="fade">
                                      <p:cBhvr>
                                        <p:cTn id="37" dur="500"/>
                                        <p:tgtEl>
                                          <p:spTgt spid="59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95">
                                            <p:txEl>
                                              <p:pRg st="7" end="7"/>
                                            </p:txEl>
                                          </p:spTgt>
                                        </p:tgtEl>
                                        <p:attrNameLst>
                                          <p:attrName>style.visibility</p:attrName>
                                        </p:attrNameLst>
                                      </p:cBhvr>
                                      <p:to>
                                        <p:strVal val="visible"/>
                                      </p:to>
                                    </p:set>
                                    <p:animEffect transition="in" filter="fade">
                                      <p:cBhvr>
                                        <p:cTn id="42" dur="500"/>
                                        <p:tgtEl>
                                          <p:spTgt spid="5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Version Check</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Visual Studio 2022</a:t>
            </a:r>
          </a:p>
          <a:p>
            <a:r>
              <a:rPr lang="en-US" dirty="0"/>
              <a:t>.NET 5.0 (Out-Of-Support)</a:t>
            </a:r>
          </a:p>
          <a:p>
            <a:pPr lvl="1"/>
            <a:r>
              <a:rPr lang="en-US" dirty="0" err="1"/>
              <a:t>Startup.cs</a:t>
            </a:r>
            <a:endParaRPr lang="en-US" dirty="0"/>
          </a:p>
          <a:p>
            <a:pPr lvl="1"/>
            <a:r>
              <a:rPr lang="en-US" dirty="0" err="1"/>
              <a:t>Program.cs</a:t>
            </a:r>
            <a:endParaRPr lang="en-US" dirty="0"/>
          </a:p>
          <a:p>
            <a:pPr lvl="2"/>
            <a:r>
              <a:rPr lang="en-US" dirty="0" err="1"/>
              <a:t>services.AddAuthentication</a:t>
            </a:r>
            <a:r>
              <a:rPr lang="en-US" dirty="0"/>
              <a:t>(…);</a:t>
            </a:r>
          </a:p>
          <a:p>
            <a:r>
              <a:rPr lang="en-US" dirty="0"/>
              <a:t>.NET 6/7/8</a:t>
            </a:r>
          </a:p>
          <a:p>
            <a:pPr lvl="1"/>
            <a:r>
              <a:rPr lang="en-US" dirty="0" err="1"/>
              <a:t>Program.cs</a:t>
            </a:r>
            <a:endParaRPr lang="en-US" dirty="0"/>
          </a:p>
          <a:p>
            <a:pPr lvl="2"/>
            <a:r>
              <a:rPr lang="en-US" dirty="0" err="1"/>
              <a:t>builder.Services.AddAuthentication</a:t>
            </a:r>
            <a:r>
              <a:rPr lang="en-US" dirty="0"/>
              <a:t>(…);</a:t>
            </a:r>
          </a:p>
          <a:p>
            <a:pPr lvl="2"/>
            <a:endParaRPr lang="en-US" dirty="0"/>
          </a:p>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134</a:t>
            </a:fld>
            <a:endParaRPr/>
          </a:p>
        </p:txBody>
      </p:sp>
      <p:pic>
        <p:nvPicPr>
          <p:cNvPr id="4" name="Graphic 3">
            <a:extLst>
              <a:ext uri="{FF2B5EF4-FFF2-40B4-BE49-F238E27FC236}">
                <a16:creationId xmlns:a16="http://schemas.microsoft.com/office/drawing/2014/main" id="{3F71CFF8-3277-A779-B401-5645B8B76A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5321" y="1263277"/>
            <a:ext cx="1864788" cy="1864788"/>
          </a:xfrm>
          <a:prstGeom prst="rect">
            <a:avLst/>
          </a:prstGeom>
        </p:spPr>
      </p:pic>
    </p:spTree>
    <p:extLst>
      <p:ext uri="{BB962C8B-B14F-4D97-AF65-F5344CB8AC3E}">
        <p14:creationId xmlns:p14="http://schemas.microsoft.com/office/powerpoint/2010/main" val="224005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5">
                                            <p:txEl>
                                              <p:pRg st="6" end="6"/>
                                            </p:txEl>
                                          </p:spTgt>
                                        </p:tgtEl>
                                        <p:attrNameLst>
                                          <p:attrName>style.visibility</p:attrName>
                                        </p:attrNameLst>
                                      </p:cBhvr>
                                      <p:to>
                                        <p:strVal val="visible"/>
                                      </p:to>
                                    </p:set>
                                    <p:animEffect transition="in" filter="fade">
                                      <p:cBhvr>
                                        <p:cTn id="37" dur="500"/>
                                        <p:tgtEl>
                                          <p:spTgt spid="59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95">
                                            <p:txEl>
                                              <p:pRg st="7" end="7"/>
                                            </p:txEl>
                                          </p:spTgt>
                                        </p:tgtEl>
                                        <p:attrNameLst>
                                          <p:attrName>style.visibility</p:attrName>
                                        </p:attrNameLst>
                                      </p:cBhvr>
                                      <p:to>
                                        <p:strVal val="visible"/>
                                      </p:to>
                                    </p:set>
                                    <p:animEffect transition="in" filter="fade">
                                      <p:cBhvr>
                                        <p:cTn id="42" dur="500"/>
                                        <p:tgtEl>
                                          <p:spTgt spid="5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Understanding Azure AD</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Managed offering of Active Directory</a:t>
            </a:r>
          </a:p>
          <a:p>
            <a:r>
              <a:rPr lang="en-US" dirty="0"/>
              <a:t>Enables your employees to access external resources like Microsoft 365, the Azure portal, and thousands of other SaaS applications.</a:t>
            </a:r>
          </a:p>
          <a:p>
            <a:r>
              <a:rPr lang="en-US" dirty="0"/>
              <a:t>An </a:t>
            </a:r>
            <a:r>
              <a:rPr lang="en-US" dirty="0" err="1"/>
              <a:t>OpenId</a:t>
            </a:r>
            <a:r>
              <a:rPr lang="en-US" dirty="0"/>
              <a:t> Connect and 0Auth2.0 identity provider</a:t>
            </a:r>
          </a:p>
          <a:p>
            <a:r>
              <a:rPr lang="en-US" dirty="0"/>
              <a:t>Has two offerings:</a:t>
            </a:r>
          </a:p>
          <a:p>
            <a:pPr lvl="1"/>
            <a:r>
              <a:rPr lang="en-US" dirty="0"/>
              <a:t>Azure Active Directory (Internal)</a:t>
            </a:r>
          </a:p>
          <a:p>
            <a:pPr lvl="1"/>
            <a:r>
              <a:rPr lang="en-US" dirty="0"/>
              <a:t>Azure AD B2C (External)</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135</a:t>
            </a:fld>
            <a:endParaRPr/>
          </a:p>
        </p:txBody>
      </p:sp>
      <p:pic>
        <p:nvPicPr>
          <p:cNvPr id="4" name="Graphic 3">
            <a:extLst>
              <a:ext uri="{FF2B5EF4-FFF2-40B4-BE49-F238E27FC236}">
                <a16:creationId xmlns:a16="http://schemas.microsoft.com/office/drawing/2014/main" id="{3F71CFF8-3277-A779-B401-5645B8B76A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15767" y="1355785"/>
            <a:ext cx="1864788" cy="1864788"/>
          </a:xfrm>
          <a:prstGeom prst="rect">
            <a:avLst/>
          </a:prstGeom>
        </p:spPr>
      </p:pic>
    </p:spTree>
    <p:extLst>
      <p:ext uri="{BB962C8B-B14F-4D97-AF65-F5344CB8AC3E}">
        <p14:creationId xmlns:p14="http://schemas.microsoft.com/office/powerpoint/2010/main" val="134536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Section Review</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Create an Azure Tennant</a:t>
            </a:r>
          </a:p>
          <a:p>
            <a:r>
              <a:rPr lang="en-US" dirty="0"/>
              <a:t>Learned Azure AD</a:t>
            </a:r>
          </a:p>
          <a:p>
            <a:pPr lvl="1"/>
            <a:r>
              <a:rPr lang="en-US" dirty="0"/>
              <a:t>Register an application</a:t>
            </a:r>
          </a:p>
          <a:p>
            <a:pPr lvl="1"/>
            <a:r>
              <a:rPr lang="en-US" dirty="0"/>
              <a:t>Setup Users, roles, claims</a:t>
            </a:r>
          </a:p>
          <a:p>
            <a:r>
              <a:rPr lang="en-US" dirty="0"/>
              <a:t>Created and configured ASP.NET Core applications </a:t>
            </a:r>
          </a:p>
          <a:p>
            <a:pPr lvl="1"/>
            <a:r>
              <a:rPr lang="en-US" dirty="0"/>
              <a:t>0Auth2.0 Code Flow</a:t>
            </a:r>
          </a:p>
          <a:p>
            <a:pPr lvl="1"/>
            <a:r>
              <a:rPr lang="en-US" dirty="0"/>
              <a:t>On Behalf of Flow</a:t>
            </a:r>
          </a:p>
          <a:p>
            <a:endParaRPr lang="en-US" dirty="0"/>
          </a:p>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136</a:t>
            </a:fld>
            <a:endParaRPr/>
          </a:p>
        </p:txBody>
      </p:sp>
      <p:pic>
        <p:nvPicPr>
          <p:cNvPr id="2" name="Graphic 1">
            <a:extLst>
              <a:ext uri="{FF2B5EF4-FFF2-40B4-BE49-F238E27FC236}">
                <a16:creationId xmlns:a16="http://schemas.microsoft.com/office/drawing/2014/main" id="{FA3A646F-567F-DC22-9DB0-732C2C97C1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4733" y="1297737"/>
            <a:ext cx="1864788" cy="1864788"/>
          </a:xfrm>
          <a:prstGeom prst="rect">
            <a:avLst/>
          </a:prstGeom>
        </p:spPr>
      </p:pic>
    </p:spTree>
    <p:extLst>
      <p:ext uri="{BB962C8B-B14F-4D97-AF65-F5344CB8AC3E}">
        <p14:creationId xmlns:p14="http://schemas.microsoft.com/office/powerpoint/2010/main" val="404875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5">
                                            <p:txEl>
                                              <p:pRg st="6" end="6"/>
                                            </p:txEl>
                                          </p:spTgt>
                                        </p:tgtEl>
                                        <p:attrNameLst>
                                          <p:attrName>style.visibility</p:attrName>
                                        </p:attrNameLst>
                                      </p:cBhvr>
                                      <p:to>
                                        <p:strVal val="visible"/>
                                      </p:to>
                                    </p:set>
                                    <p:animEffect transition="in" filter="fade">
                                      <p:cBhvr>
                                        <p:cTn id="37" dur="500"/>
                                        <p:tgtEl>
                                          <p:spTgt spid="5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1" y="1863600"/>
            <a:ext cx="8071613"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dirty="0"/>
              <a:t>Conclusion</a:t>
            </a:r>
          </a:p>
        </p:txBody>
      </p:sp>
      <p:sp>
        <p:nvSpPr>
          <p:cNvPr id="2" name="Rectangle 1">
            <a:extLst>
              <a:ext uri="{FF2B5EF4-FFF2-40B4-BE49-F238E27FC236}">
                <a16:creationId xmlns:a16="http://schemas.microsoft.com/office/drawing/2014/main" id="{A4A654FB-1E73-39E0-1017-F5256365A170}"/>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8B5E8A4-B08D-23ED-666B-9F149003FDE4}"/>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519731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Course Review</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Getting started with Azure </a:t>
            </a:r>
          </a:p>
          <a:p>
            <a:pPr lvl="1"/>
            <a:r>
              <a:rPr lang="en-US" dirty="0"/>
              <a:t>Account creation</a:t>
            </a:r>
          </a:p>
          <a:p>
            <a:pPr lvl="1"/>
            <a:r>
              <a:rPr lang="en-US" dirty="0"/>
              <a:t>Cloud Hosting options</a:t>
            </a:r>
          </a:p>
          <a:p>
            <a:r>
              <a:rPr lang="en-US" dirty="0"/>
              <a:t>Azure Management Tools</a:t>
            </a:r>
          </a:p>
          <a:p>
            <a:pPr lvl="1"/>
            <a:r>
              <a:rPr lang="en-US" dirty="0"/>
              <a:t>Portal, CLI, and PowerShell</a:t>
            </a:r>
          </a:p>
          <a:p>
            <a:r>
              <a:rPr lang="en-US" dirty="0"/>
              <a:t>Azure Service configurations and provisioning </a:t>
            </a:r>
          </a:p>
          <a:p>
            <a:pPr lvl="1"/>
            <a:r>
              <a:rPr lang="en-US" dirty="0"/>
              <a:t>Web, SQL, Cosmos DB, Functions, Storage, Messaging, Active Directory</a:t>
            </a:r>
          </a:p>
          <a:p>
            <a:pPr marL="571500" lvl="1" indent="0">
              <a:buNone/>
            </a:pPr>
            <a:endParaRPr lang="en-US" dirty="0"/>
          </a:p>
          <a:p>
            <a:pPr marL="571500" lvl="1" indent="0">
              <a:buNone/>
            </a:pPr>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138</a:t>
            </a:fld>
            <a:endParaRPr/>
          </a:p>
        </p:txBody>
      </p:sp>
      <p:pic>
        <p:nvPicPr>
          <p:cNvPr id="3" name="Graphic 2">
            <a:extLst>
              <a:ext uri="{FF2B5EF4-FFF2-40B4-BE49-F238E27FC236}">
                <a16:creationId xmlns:a16="http://schemas.microsoft.com/office/drawing/2014/main" id="{EE231700-4CE5-F056-C2FB-D5CCF4AC44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2528" y="1541017"/>
            <a:ext cx="1669665" cy="1669665"/>
          </a:xfrm>
          <a:prstGeom prst="rect">
            <a:avLst/>
          </a:prstGeom>
        </p:spPr>
      </p:pic>
    </p:spTree>
    <p:extLst>
      <p:ext uri="{BB962C8B-B14F-4D97-AF65-F5344CB8AC3E}">
        <p14:creationId xmlns:p14="http://schemas.microsoft.com/office/powerpoint/2010/main" val="239219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5">
                                            <p:txEl>
                                              <p:pRg st="6" end="6"/>
                                            </p:txEl>
                                          </p:spTgt>
                                        </p:tgtEl>
                                        <p:attrNameLst>
                                          <p:attrName>style.visibility</p:attrName>
                                        </p:attrNameLst>
                                      </p:cBhvr>
                                      <p:to>
                                        <p:strVal val="visible"/>
                                      </p:to>
                                    </p:set>
                                    <p:animEffect transition="in" filter="fade">
                                      <p:cBhvr>
                                        <p:cTn id="37" dur="500"/>
                                        <p:tgtEl>
                                          <p:spTgt spid="5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Course Review</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Serverless Architecture</a:t>
            </a:r>
          </a:p>
          <a:p>
            <a:r>
              <a:rPr lang="en-US" dirty="0"/>
              <a:t>Infrastructure as a Service </a:t>
            </a:r>
          </a:p>
          <a:p>
            <a:pPr lvl="1"/>
            <a:r>
              <a:rPr lang="en-US" dirty="0"/>
              <a:t>Virtual machines</a:t>
            </a:r>
          </a:p>
          <a:p>
            <a:pPr lvl="1"/>
            <a:r>
              <a:rPr lang="en-US" dirty="0"/>
              <a:t>VNET</a:t>
            </a:r>
          </a:p>
          <a:p>
            <a:pPr lvl="1"/>
            <a:r>
              <a:rPr lang="en-US" dirty="0"/>
              <a:t>Storage Disks</a:t>
            </a:r>
          </a:p>
          <a:p>
            <a:r>
              <a:rPr lang="en-US" dirty="0"/>
              <a:t>Docker, Containers and Registries</a:t>
            </a:r>
          </a:p>
          <a:p>
            <a:r>
              <a:rPr lang="en-US" dirty="0"/>
              <a:t>Azure Active Directory</a:t>
            </a:r>
          </a:p>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139</a:t>
            </a:fld>
            <a:endParaRPr/>
          </a:p>
        </p:txBody>
      </p:sp>
      <p:pic>
        <p:nvPicPr>
          <p:cNvPr id="3" name="Graphic 2">
            <a:extLst>
              <a:ext uri="{FF2B5EF4-FFF2-40B4-BE49-F238E27FC236}">
                <a16:creationId xmlns:a16="http://schemas.microsoft.com/office/drawing/2014/main" id="{EE231700-4CE5-F056-C2FB-D5CCF4AC44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2528" y="1541017"/>
            <a:ext cx="1669665" cy="1669665"/>
          </a:xfrm>
          <a:prstGeom prst="rect">
            <a:avLst/>
          </a:prstGeom>
        </p:spPr>
      </p:pic>
    </p:spTree>
    <p:extLst>
      <p:ext uri="{BB962C8B-B14F-4D97-AF65-F5344CB8AC3E}">
        <p14:creationId xmlns:p14="http://schemas.microsoft.com/office/powerpoint/2010/main" val="181400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5">
                                            <p:txEl>
                                              <p:pRg st="6" end="6"/>
                                            </p:txEl>
                                          </p:spTgt>
                                        </p:tgtEl>
                                        <p:attrNameLst>
                                          <p:attrName>style.visibility</p:attrName>
                                        </p:attrNameLst>
                                      </p:cBhvr>
                                      <p:to>
                                        <p:strVal val="visible"/>
                                      </p:to>
                                    </p:set>
                                    <p:animEffect transition="in" filter="fade">
                                      <p:cBhvr>
                                        <p:cTn id="37" dur="500"/>
                                        <p:tgtEl>
                                          <p:spTgt spid="5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b="1" dirty="0"/>
              <a:t>Getting Started with Azure</a:t>
            </a:r>
            <a:endParaRPr dirty="0"/>
          </a:p>
        </p:txBody>
      </p:sp>
      <p:sp>
        <p:nvSpPr>
          <p:cNvPr id="595" name="Google Shape;595;p17"/>
          <p:cNvSpPr txBox="1">
            <a:spLocks noGrp="1"/>
          </p:cNvSpPr>
          <p:nvPr>
            <p:ph type="body" idx="1"/>
          </p:nvPr>
        </p:nvSpPr>
        <p:spPr>
          <a:xfrm>
            <a:off x="415228" y="1762287"/>
            <a:ext cx="6559510" cy="2840842"/>
          </a:xfrm>
          <a:prstGeom prst="rect">
            <a:avLst/>
          </a:prstGeom>
        </p:spPr>
        <p:txBody>
          <a:bodyPr spcFirstLastPara="1" wrap="square" lIns="0" tIns="0" rIns="0" bIns="0" anchor="t" anchorCtr="0">
            <a:noAutofit/>
          </a:bodyPr>
          <a:lstStyle/>
          <a:p>
            <a:r>
              <a:rPr lang="en-US" dirty="0"/>
              <a:t>Sign up for an </a:t>
            </a:r>
            <a:r>
              <a:rPr lang="en-US" b="1" dirty="0"/>
              <a:t>Azure free account</a:t>
            </a:r>
            <a:r>
              <a:rPr lang="en-US" dirty="0"/>
              <a:t> at </a:t>
            </a:r>
            <a:r>
              <a:rPr lang="en-US" dirty="0">
                <a:hlinkClick r:id="rId3"/>
              </a:rPr>
              <a:t>https://azure.microsoft.com/en-us/free/</a:t>
            </a:r>
            <a:r>
              <a:rPr lang="en-US" dirty="0"/>
              <a:t> </a:t>
            </a:r>
          </a:p>
          <a:p>
            <a:pPr lvl="1"/>
            <a:r>
              <a:rPr lang="en-US" dirty="0"/>
              <a:t>This includes credits to explore paid Azure services and over 25 services you can use for free forever.</a:t>
            </a:r>
          </a:p>
          <a:p>
            <a:pPr lvl="1"/>
            <a:r>
              <a:rPr lang="en-US" dirty="0"/>
              <a:t>Start with $200 Azure credit</a:t>
            </a:r>
          </a:p>
          <a:p>
            <a:pPr lvl="1"/>
            <a:r>
              <a:rPr lang="en-US" dirty="0"/>
              <a:t>30 Day trial</a:t>
            </a:r>
          </a:p>
          <a:p>
            <a:pPr lvl="1"/>
            <a:r>
              <a:rPr lang="en-US" dirty="0"/>
              <a:t>Flexible </a:t>
            </a:r>
            <a:r>
              <a:rPr lang="en-US" b="1" dirty="0"/>
              <a:t>Pay-As-You-Go </a:t>
            </a:r>
            <a:r>
              <a:rPr lang="en-US" dirty="0"/>
              <a:t>subscription model</a:t>
            </a:r>
            <a:br>
              <a:rPr lang="en-US" dirty="0"/>
            </a:br>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2" name="Google Shape;408;p15">
            <a:extLst>
              <a:ext uri="{FF2B5EF4-FFF2-40B4-BE49-F238E27FC236}">
                <a16:creationId xmlns:a16="http://schemas.microsoft.com/office/drawing/2014/main" id="{74C5DA8F-B552-7D76-A7BE-27B3A14FAEBF}"/>
              </a:ext>
            </a:extLst>
          </p:cNvPr>
          <p:cNvGrpSpPr/>
          <p:nvPr/>
        </p:nvGrpSpPr>
        <p:grpSpPr>
          <a:xfrm>
            <a:off x="6836599" y="540371"/>
            <a:ext cx="2203963" cy="2235448"/>
            <a:chOff x="2270525" y="117216"/>
            <a:chExt cx="4650765" cy="4762722"/>
          </a:xfrm>
        </p:grpSpPr>
        <p:sp>
          <p:nvSpPr>
            <p:cNvPr id="3" name="Google Shape;409;p15">
              <a:extLst>
                <a:ext uri="{FF2B5EF4-FFF2-40B4-BE49-F238E27FC236}">
                  <a16:creationId xmlns:a16="http://schemas.microsoft.com/office/drawing/2014/main" id="{ACBCD171-742B-6118-05B1-750B3C49C516}"/>
                </a:ext>
              </a:extLst>
            </p:cNvPr>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 name="Google Shape;410;p15">
              <a:extLst>
                <a:ext uri="{FF2B5EF4-FFF2-40B4-BE49-F238E27FC236}">
                  <a16:creationId xmlns:a16="http://schemas.microsoft.com/office/drawing/2014/main" id="{E7C01664-3599-0D49-4059-E7306012805F}"/>
                </a:ext>
              </a:extLst>
            </p:cNvPr>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411;p15">
              <a:extLst>
                <a:ext uri="{FF2B5EF4-FFF2-40B4-BE49-F238E27FC236}">
                  <a16:creationId xmlns:a16="http://schemas.microsoft.com/office/drawing/2014/main" id="{804DCDF3-2223-117D-9E5D-0EE8A595842E}"/>
                </a:ext>
              </a:extLst>
            </p:cNvPr>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412;p15">
              <a:extLst>
                <a:ext uri="{FF2B5EF4-FFF2-40B4-BE49-F238E27FC236}">
                  <a16:creationId xmlns:a16="http://schemas.microsoft.com/office/drawing/2014/main" id="{95BC39EA-96E3-C9C1-4157-84F1B4191E97}"/>
                </a:ext>
              </a:extLst>
            </p:cNvPr>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413;p15">
              <a:extLst>
                <a:ext uri="{FF2B5EF4-FFF2-40B4-BE49-F238E27FC236}">
                  <a16:creationId xmlns:a16="http://schemas.microsoft.com/office/drawing/2014/main" id="{AD69F4BB-FB42-F578-9AC7-32CFBDC497FA}"/>
                </a:ext>
              </a:extLst>
            </p:cNvPr>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414;p15">
              <a:extLst>
                <a:ext uri="{FF2B5EF4-FFF2-40B4-BE49-F238E27FC236}">
                  <a16:creationId xmlns:a16="http://schemas.microsoft.com/office/drawing/2014/main" id="{DD97CF8A-82D2-189F-B4A1-82A825E088A1}"/>
                </a:ext>
              </a:extLst>
            </p:cNvPr>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415;p15">
              <a:extLst>
                <a:ext uri="{FF2B5EF4-FFF2-40B4-BE49-F238E27FC236}">
                  <a16:creationId xmlns:a16="http://schemas.microsoft.com/office/drawing/2014/main" id="{B4307E97-E97E-B7E8-2F9F-553287BECC86}"/>
                </a:ext>
              </a:extLst>
            </p:cNvPr>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416;p15">
              <a:extLst>
                <a:ext uri="{FF2B5EF4-FFF2-40B4-BE49-F238E27FC236}">
                  <a16:creationId xmlns:a16="http://schemas.microsoft.com/office/drawing/2014/main" id="{C2F495CF-064E-82A1-67ED-DD87C0B9B3F5}"/>
                </a:ext>
              </a:extLst>
            </p:cNvPr>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417;p15">
              <a:extLst>
                <a:ext uri="{FF2B5EF4-FFF2-40B4-BE49-F238E27FC236}">
                  <a16:creationId xmlns:a16="http://schemas.microsoft.com/office/drawing/2014/main" id="{838A4B99-11D5-F193-C751-D44D4A3A275C}"/>
                </a:ext>
              </a:extLst>
            </p:cNvPr>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418;p15">
              <a:extLst>
                <a:ext uri="{FF2B5EF4-FFF2-40B4-BE49-F238E27FC236}">
                  <a16:creationId xmlns:a16="http://schemas.microsoft.com/office/drawing/2014/main" id="{D3A29DED-176E-5D3C-CB4D-ABE1309AD622}"/>
                </a:ext>
              </a:extLst>
            </p:cNvPr>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419;p15">
              <a:extLst>
                <a:ext uri="{FF2B5EF4-FFF2-40B4-BE49-F238E27FC236}">
                  <a16:creationId xmlns:a16="http://schemas.microsoft.com/office/drawing/2014/main" id="{40E06F6D-BE48-FA53-0A56-D1504F4D4652}"/>
                </a:ext>
              </a:extLst>
            </p:cNvPr>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420;p15">
              <a:extLst>
                <a:ext uri="{FF2B5EF4-FFF2-40B4-BE49-F238E27FC236}">
                  <a16:creationId xmlns:a16="http://schemas.microsoft.com/office/drawing/2014/main" id="{7A02CD81-2E12-8E98-3B92-7DFDC69AFCB6}"/>
                </a:ext>
              </a:extLst>
            </p:cNvPr>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421;p15">
              <a:extLst>
                <a:ext uri="{FF2B5EF4-FFF2-40B4-BE49-F238E27FC236}">
                  <a16:creationId xmlns:a16="http://schemas.microsoft.com/office/drawing/2014/main" id="{C83E1936-DD53-3D85-DEBC-4B7C8EBD8E1A}"/>
                </a:ext>
              </a:extLst>
            </p:cNvPr>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422;p15">
              <a:extLst>
                <a:ext uri="{FF2B5EF4-FFF2-40B4-BE49-F238E27FC236}">
                  <a16:creationId xmlns:a16="http://schemas.microsoft.com/office/drawing/2014/main" id="{3A80A1B7-C16D-8ADD-01C7-669F7EAB6C73}"/>
                </a:ext>
              </a:extLst>
            </p:cNvPr>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423;p15">
              <a:extLst>
                <a:ext uri="{FF2B5EF4-FFF2-40B4-BE49-F238E27FC236}">
                  <a16:creationId xmlns:a16="http://schemas.microsoft.com/office/drawing/2014/main" id="{76D0EBCA-B334-610C-0025-3A34284B5BCF}"/>
                </a:ext>
              </a:extLst>
            </p:cNvPr>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424;p15">
              <a:extLst>
                <a:ext uri="{FF2B5EF4-FFF2-40B4-BE49-F238E27FC236}">
                  <a16:creationId xmlns:a16="http://schemas.microsoft.com/office/drawing/2014/main" id="{0CD4890E-D429-CFD7-BD75-2022BE71F2FB}"/>
                </a:ext>
              </a:extLst>
            </p:cNvPr>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425;p15">
              <a:extLst>
                <a:ext uri="{FF2B5EF4-FFF2-40B4-BE49-F238E27FC236}">
                  <a16:creationId xmlns:a16="http://schemas.microsoft.com/office/drawing/2014/main" id="{07BFE562-E9AA-BCC3-FC8F-3B8864662328}"/>
                </a:ext>
              </a:extLst>
            </p:cNvPr>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426;p15">
              <a:extLst>
                <a:ext uri="{FF2B5EF4-FFF2-40B4-BE49-F238E27FC236}">
                  <a16:creationId xmlns:a16="http://schemas.microsoft.com/office/drawing/2014/main" id="{45FA41C2-4450-F314-3271-B9B6D07C82DC}"/>
                </a:ext>
              </a:extLst>
            </p:cNvPr>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427;p15">
              <a:extLst>
                <a:ext uri="{FF2B5EF4-FFF2-40B4-BE49-F238E27FC236}">
                  <a16:creationId xmlns:a16="http://schemas.microsoft.com/office/drawing/2014/main" id="{99C1EC09-805E-9703-C11D-A728246D9E3B}"/>
                </a:ext>
              </a:extLst>
            </p:cNvPr>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428;p15">
              <a:extLst>
                <a:ext uri="{FF2B5EF4-FFF2-40B4-BE49-F238E27FC236}">
                  <a16:creationId xmlns:a16="http://schemas.microsoft.com/office/drawing/2014/main" id="{6BED33A2-F666-7AA2-E1F3-4126D62B82D0}"/>
                </a:ext>
              </a:extLst>
            </p:cNvPr>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429;p15">
              <a:extLst>
                <a:ext uri="{FF2B5EF4-FFF2-40B4-BE49-F238E27FC236}">
                  <a16:creationId xmlns:a16="http://schemas.microsoft.com/office/drawing/2014/main" id="{13D8C893-D65B-EAB5-4469-E7FE667A6BC6}"/>
                </a:ext>
              </a:extLst>
            </p:cNvPr>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 name="Google Shape;430;p15">
              <a:extLst>
                <a:ext uri="{FF2B5EF4-FFF2-40B4-BE49-F238E27FC236}">
                  <a16:creationId xmlns:a16="http://schemas.microsoft.com/office/drawing/2014/main" id="{D775930A-6FA2-8541-12E7-6E924753B7A6}"/>
                </a:ext>
              </a:extLst>
            </p:cNvPr>
            <p:cNvGrpSpPr/>
            <p:nvPr/>
          </p:nvGrpSpPr>
          <p:grpSpPr>
            <a:xfrm>
              <a:off x="4031993" y="117216"/>
              <a:ext cx="2889297" cy="3901793"/>
              <a:chOff x="5533368" y="1047716"/>
              <a:chExt cx="2889297" cy="3901793"/>
            </a:xfrm>
          </p:grpSpPr>
          <p:sp>
            <p:nvSpPr>
              <p:cNvPr id="581" name="Google Shape;431;p15">
                <a:extLst>
                  <a:ext uri="{FF2B5EF4-FFF2-40B4-BE49-F238E27FC236}">
                    <a16:creationId xmlns:a16="http://schemas.microsoft.com/office/drawing/2014/main" id="{33696B30-7148-EB86-A0CB-2127C719F997}"/>
                  </a:ext>
                </a:extLst>
              </p:cNvPr>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432;p15">
                <a:extLst>
                  <a:ext uri="{FF2B5EF4-FFF2-40B4-BE49-F238E27FC236}">
                    <a16:creationId xmlns:a16="http://schemas.microsoft.com/office/drawing/2014/main" id="{D3621FB8-71AF-720B-EBC8-F9D200DCB384}"/>
                  </a:ext>
                </a:extLst>
              </p:cNvPr>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433;p15">
                <a:extLst>
                  <a:ext uri="{FF2B5EF4-FFF2-40B4-BE49-F238E27FC236}">
                    <a16:creationId xmlns:a16="http://schemas.microsoft.com/office/drawing/2014/main" id="{54F4E208-524F-55E9-9AA8-A4695DE44DF9}"/>
                  </a:ext>
                </a:extLst>
              </p:cNvPr>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434;p15">
                <a:extLst>
                  <a:ext uri="{FF2B5EF4-FFF2-40B4-BE49-F238E27FC236}">
                    <a16:creationId xmlns:a16="http://schemas.microsoft.com/office/drawing/2014/main" id="{182B8C06-D667-4D91-30A4-7E6DF9FA1EF4}"/>
                  </a:ext>
                </a:extLst>
              </p:cNvPr>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435;p15">
                <a:extLst>
                  <a:ext uri="{FF2B5EF4-FFF2-40B4-BE49-F238E27FC236}">
                    <a16:creationId xmlns:a16="http://schemas.microsoft.com/office/drawing/2014/main" id="{9947237F-5B82-EBB3-045E-ACF7845D8586}"/>
                  </a:ext>
                </a:extLst>
              </p:cNvPr>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436;p15">
                <a:extLst>
                  <a:ext uri="{FF2B5EF4-FFF2-40B4-BE49-F238E27FC236}">
                    <a16:creationId xmlns:a16="http://schemas.microsoft.com/office/drawing/2014/main" id="{BA469984-AE7D-2260-C8C4-885EBAC4C2F8}"/>
                  </a:ext>
                </a:extLst>
              </p:cNvPr>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437;p15">
                <a:extLst>
                  <a:ext uri="{FF2B5EF4-FFF2-40B4-BE49-F238E27FC236}">
                    <a16:creationId xmlns:a16="http://schemas.microsoft.com/office/drawing/2014/main" id="{5D92FCEC-071E-CED9-A212-F267D9BF83C6}"/>
                  </a:ext>
                </a:extLst>
              </p:cNvPr>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438;p15">
                <a:extLst>
                  <a:ext uri="{FF2B5EF4-FFF2-40B4-BE49-F238E27FC236}">
                    <a16:creationId xmlns:a16="http://schemas.microsoft.com/office/drawing/2014/main" id="{2DB72E88-4FA0-765F-DD08-DA4797920355}"/>
                  </a:ext>
                </a:extLst>
              </p:cNvPr>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439;p15">
                <a:extLst>
                  <a:ext uri="{FF2B5EF4-FFF2-40B4-BE49-F238E27FC236}">
                    <a16:creationId xmlns:a16="http://schemas.microsoft.com/office/drawing/2014/main" id="{6195A15E-8DEC-5A4C-D4FA-6009F7421997}"/>
                  </a:ext>
                </a:extLst>
              </p:cNvPr>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440;p15">
                <a:extLst>
                  <a:ext uri="{FF2B5EF4-FFF2-40B4-BE49-F238E27FC236}">
                    <a16:creationId xmlns:a16="http://schemas.microsoft.com/office/drawing/2014/main" id="{B2D4967A-85D8-4A66-4588-927B8F7E03EE}"/>
                  </a:ext>
                </a:extLst>
              </p:cNvPr>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441;p15">
                <a:extLst>
                  <a:ext uri="{FF2B5EF4-FFF2-40B4-BE49-F238E27FC236}">
                    <a16:creationId xmlns:a16="http://schemas.microsoft.com/office/drawing/2014/main" id="{D1DB3A69-7E06-C6BB-C30F-0FB8D57F7DDA}"/>
                  </a:ext>
                </a:extLst>
              </p:cNvPr>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442;p15">
                <a:extLst>
                  <a:ext uri="{FF2B5EF4-FFF2-40B4-BE49-F238E27FC236}">
                    <a16:creationId xmlns:a16="http://schemas.microsoft.com/office/drawing/2014/main" id="{8442D8E1-6EAB-012C-E488-84F77D4B01B1}"/>
                  </a:ext>
                </a:extLst>
              </p:cNvPr>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443;p15">
                <a:extLst>
                  <a:ext uri="{FF2B5EF4-FFF2-40B4-BE49-F238E27FC236}">
                    <a16:creationId xmlns:a16="http://schemas.microsoft.com/office/drawing/2014/main" id="{C5A6FCEA-B726-DA11-7A81-36CB8984DDF3}"/>
                  </a:ext>
                </a:extLst>
              </p:cNvPr>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444;p15">
                <a:extLst>
                  <a:ext uri="{FF2B5EF4-FFF2-40B4-BE49-F238E27FC236}">
                    <a16:creationId xmlns:a16="http://schemas.microsoft.com/office/drawing/2014/main" id="{3E43C06A-42AA-FB6F-0556-F64A42507E3F}"/>
                  </a:ext>
                </a:extLst>
              </p:cNvPr>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445;p15">
                <a:extLst>
                  <a:ext uri="{FF2B5EF4-FFF2-40B4-BE49-F238E27FC236}">
                    <a16:creationId xmlns:a16="http://schemas.microsoft.com/office/drawing/2014/main" id="{50BAC64D-A4DA-4AA0-2A17-999F12C81B4A}"/>
                  </a:ext>
                </a:extLst>
              </p:cNvPr>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446;p15">
                <a:extLst>
                  <a:ext uri="{FF2B5EF4-FFF2-40B4-BE49-F238E27FC236}">
                    <a16:creationId xmlns:a16="http://schemas.microsoft.com/office/drawing/2014/main" id="{729CBC04-F908-39F8-6B13-9C950F668F22}"/>
                  </a:ext>
                </a:extLst>
              </p:cNvPr>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447;p15">
                <a:extLst>
                  <a:ext uri="{FF2B5EF4-FFF2-40B4-BE49-F238E27FC236}">
                    <a16:creationId xmlns:a16="http://schemas.microsoft.com/office/drawing/2014/main" id="{58386846-F565-8EC9-698C-F578AA630522}"/>
                  </a:ext>
                </a:extLst>
              </p:cNvPr>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448;p15">
                <a:extLst>
                  <a:ext uri="{FF2B5EF4-FFF2-40B4-BE49-F238E27FC236}">
                    <a16:creationId xmlns:a16="http://schemas.microsoft.com/office/drawing/2014/main" id="{501AB676-6041-4F74-4314-4C2DCB9163BD}"/>
                  </a:ext>
                </a:extLst>
              </p:cNvPr>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449;p15">
                <a:extLst>
                  <a:ext uri="{FF2B5EF4-FFF2-40B4-BE49-F238E27FC236}">
                    <a16:creationId xmlns:a16="http://schemas.microsoft.com/office/drawing/2014/main" id="{FE6A09E2-A5CD-CAE8-D180-78E320432208}"/>
                  </a:ext>
                </a:extLst>
              </p:cNvPr>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450;p15">
                <a:extLst>
                  <a:ext uri="{FF2B5EF4-FFF2-40B4-BE49-F238E27FC236}">
                    <a16:creationId xmlns:a16="http://schemas.microsoft.com/office/drawing/2014/main" id="{616DCAEA-E55E-1D66-C9AF-8144ED9E32D5}"/>
                  </a:ext>
                </a:extLst>
              </p:cNvPr>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451;p15">
                <a:extLst>
                  <a:ext uri="{FF2B5EF4-FFF2-40B4-BE49-F238E27FC236}">
                    <a16:creationId xmlns:a16="http://schemas.microsoft.com/office/drawing/2014/main" id="{0734F8BD-CB2C-9A54-9BC8-8C5DCAB9B7EB}"/>
                  </a:ext>
                </a:extLst>
              </p:cNvPr>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452;p15">
                <a:extLst>
                  <a:ext uri="{FF2B5EF4-FFF2-40B4-BE49-F238E27FC236}">
                    <a16:creationId xmlns:a16="http://schemas.microsoft.com/office/drawing/2014/main" id="{F20685A9-C373-4C1E-64AB-5A54788E41D8}"/>
                  </a:ext>
                </a:extLst>
              </p:cNvPr>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453;p15">
                <a:extLst>
                  <a:ext uri="{FF2B5EF4-FFF2-40B4-BE49-F238E27FC236}">
                    <a16:creationId xmlns:a16="http://schemas.microsoft.com/office/drawing/2014/main" id="{B62BFEF3-1132-2896-CF6D-28E3B4290E5E}"/>
                  </a:ext>
                </a:extLst>
              </p:cNvPr>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454;p15">
                <a:extLst>
                  <a:ext uri="{FF2B5EF4-FFF2-40B4-BE49-F238E27FC236}">
                    <a16:creationId xmlns:a16="http://schemas.microsoft.com/office/drawing/2014/main" id="{A0CA4414-1F3B-6F86-103A-08606E65D7CF}"/>
                  </a:ext>
                </a:extLst>
              </p:cNvPr>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455;p15">
                <a:extLst>
                  <a:ext uri="{FF2B5EF4-FFF2-40B4-BE49-F238E27FC236}">
                    <a16:creationId xmlns:a16="http://schemas.microsoft.com/office/drawing/2014/main" id="{68BDD698-5D6B-EA8E-BF12-24FA57BB417E}"/>
                  </a:ext>
                </a:extLst>
              </p:cNvPr>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456;p15">
                <a:extLst>
                  <a:ext uri="{FF2B5EF4-FFF2-40B4-BE49-F238E27FC236}">
                    <a16:creationId xmlns:a16="http://schemas.microsoft.com/office/drawing/2014/main" id="{18106A3D-ED90-1E22-F5BA-F91BB8D92207}"/>
                  </a:ext>
                </a:extLst>
              </p:cNvPr>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457;p15">
                <a:extLst>
                  <a:ext uri="{FF2B5EF4-FFF2-40B4-BE49-F238E27FC236}">
                    <a16:creationId xmlns:a16="http://schemas.microsoft.com/office/drawing/2014/main" id="{D1E3452F-8866-E939-96DE-831DA196C94E}"/>
                  </a:ext>
                </a:extLst>
              </p:cNvPr>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458;p15">
                <a:extLst>
                  <a:ext uri="{FF2B5EF4-FFF2-40B4-BE49-F238E27FC236}">
                    <a16:creationId xmlns:a16="http://schemas.microsoft.com/office/drawing/2014/main" id="{A0147289-6D6B-DD0B-9538-521E337ACC53}"/>
                  </a:ext>
                </a:extLst>
              </p:cNvPr>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459;p15">
                <a:extLst>
                  <a:ext uri="{FF2B5EF4-FFF2-40B4-BE49-F238E27FC236}">
                    <a16:creationId xmlns:a16="http://schemas.microsoft.com/office/drawing/2014/main" id="{A4D2BD83-35FC-AF35-00BB-000D8230E510}"/>
                  </a:ext>
                </a:extLst>
              </p:cNvPr>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460;p15">
                <a:extLst>
                  <a:ext uri="{FF2B5EF4-FFF2-40B4-BE49-F238E27FC236}">
                    <a16:creationId xmlns:a16="http://schemas.microsoft.com/office/drawing/2014/main" id="{54E338DC-2B3E-2516-4548-909B97FE0EA4}"/>
                  </a:ext>
                </a:extLst>
              </p:cNvPr>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461;p15">
                <a:extLst>
                  <a:ext uri="{FF2B5EF4-FFF2-40B4-BE49-F238E27FC236}">
                    <a16:creationId xmlns:a16="http://schemas.microsoft.com/office/drawing/2014/main" id="{8E529033-0A20-C4E8-74FC-1A50249C37B1}"/>
                  </a:ext>
                </a:extLst>
              </p:cNvPr>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462;p15">
                <a:extLst>
                  <a:ext uri="{FF2B5EF4-FFF2-40B4-BE49-F238E27FC236}">
                    <a16:creationId xmlns:a16="http://schemas.microsoft.com/office/drawing/2014/main" id="{B31B0595-1BAB-3CCB-7113-D576E10A0D8C}"/>
                  </a:ext>
                </a:extLst>
              </p:cNvPr>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463;p15">
                <a:extLst>
                  <a:ext uri="{FF2B5EF4-FFF2-40B4-BE49-F238E27FC236}">
                    <a16:creationId xmlns:a16="http://schemas.microsoft.com/office/drawing/2014/main" id="{53E20A7A-3E53-B3D2-9E04-C8F9B3610712}"/>
                  </a:ext>
                </a:extLst>
              </p:cNvPr>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464;p15">
                <a:extLst>
                  <a:ext uri="{FF2B5EF4-FFF2-40B4-BE49-F238E27FC236}">
                    <a16:creationId xmlns:a16="http://schemas.microsoft.com/office/drawing/2014/main" id="{F86B4C56-DCFA-5C1B-449C-F8327F682B68}"/>
                  </a:ext>
                </a:extLst>
              </p:cNvPr>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465;p15">
                <a:extLst>
                  <a:ext uri="{FF2B5EF4-FFF2-40B4-BE49-F238E27FC236}">
                    <a16:creationId xmlns:a16="http://schemas.microsoft.com/office/drawing/2014/main" id="{EEEEBE7B-965F-C268-9BFB-5DDD774FE953}"/>
                  </a:ext>
                </a:extLst>
              </p:cNvPr>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466;p15">
                <a:extLst>
                  <a:ext uri="{FF2B5EF4-FFF2-40B4-BE49-F238E27FC236}">
                    <a16:creationId xmlns:a16="http://schemas.microsoft.com/office/drawing/2014/main" id="{4C31389E-D661-4D4A-D6AB-EE59C3D10ED8}"/>
                  </a:ext>
                </a:extLst>
              </p:cNvPr>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467;p15">
                <a:extLst>
                  <a:ext uri="{FF2B5EF4-FFF2-40B4-BE49-F238E27FC236}">
                    <a16:creationId xmlns:a16="http://schemas.microsoft.com/office/drawing/2014/main" id="{CF307478-8589-6427-97DB-8A3DAFA00880}"/>
                  </a:ext>
                </a:extLst>
              </p:cNvPr>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468;p15">
                <a:extLst>
                  <a:ext uri="{FF2B5EF4-FFF2-40B4-BE49-F238E27FC236}">
                    <a16:creationId xmlns:a16="http://schemas.microsoft.com/office/drawing/2014/main" id="{6747C9BD-B7D2-1B14-7A1A-854C06CF0534}"/>
                  </a:ext>
                </a:extLst>
              </p:cNvPr>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469;p15">
                <a:extLst>
                  <a:ext uri="{FF2B5EF4-FFF2-40B4-BE49-F238E27FC236}">
                    <a16:creationId xmlns:a16="http://schemas.microsoft.com/office/drawing/2014/main" id="{CC5CC7FD-229C-7736-3A9A-8921A59276BD}"/>
                  </a:ext>
                </a:extLst>
              </p:cNvPr>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470;p15">
                <a:extLst>
                  <a:ext uri="{FF2B5EF4-FFF2-40B4-BE49-F238E27FC236}">
                    <a16:creationId xmlns:a16="http://schemas.microsoft.com/office/drawing/2014/main" id="{CDA8EEA5-CFB2-0238-2986-E8D0C6BA60F9}"/>
                  </a:ext>
                </a:extLst>
              </p:cNvPr>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 name="Google Shape;471;p15">
              <a:extLst>
                <a:ext uri="{FF2B5EF4-FFF2-40B4-BE49-F238E27FC236}">
                  <a16:creationId xmlns:a16="http://schemas.microsoft.com/office/drawing/2014/main" id="{C366A531-BDE1-19B6-C78D-38D4E6A0A78D}"/>
                </a:ext>
              </a:extLst>
            </p:cNvPr>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472;p15">
              <a:extLst>
                <a:ext uri="{FF2B5EF4-FFF2-40B4-BE49-F238E27FC236}">
                  <a16:creationId xmlns:a16="http://schemas.microsoft.com/office/drawing/2014/main" id="{04D2D54F-5FDD-961D-0DCA-3B131BD20AC9}"/>
                </a:ext>
              </a:extLst>
            </p:cNvPr>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473;p15">
              <a:extLst>
                <a:ext uri="{FF2B5EF4-FFF2-40B4-BE49-F238E27FC236}">
                  <a16:creationId xmlns:a16="http://schemas.microsoft.com/office/drawing/2014/main" id="{4BF9A9AA-5233-69C5-58C0-888DCCEA109E}"/>
                </a:ext>
              </a:extLst>
            </p:cNvPr>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474;p15">
              <a:extLst>
                <a:ext uri="{FF2B5EF4-FFF2-40B4-BE49-F238E27FC236}">
                  <a16:creationId xmlns:a16="http://schemas.microsoft.com/office/drawing/2014/main" id="{C7155F12-DC53-8865-E313-AAA1ACACE522}"/>
                </a:ext>
              </a:extLst>
            </p:cNvPr>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475;p15">
              <a:extLst>
                <a:ext uri="{FF2B5EF4-FFF2-40B4-BE49-F238E27FC236}">
                  <a16:creationId xmlns:a16="http://schemas.microsoft.com/office/drawing/2014/main" id="{24595E31-97E7-CD00-18D8-0DD01E3B0ABC}"/>
                </a:ext>
              </a:extLst>
            </p:cNvPr>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476;p15">
              <a:extLst>
                <a:ext uri="{FF2B5EF4-FFF2-40B4-BE49-F238E27FC236}">
                  <a16:creationId xmlns:a16="http://schemas.microsoft.com/office/drawing/2014/main" id="{A602632A-1E9B-7459-5A39-1E770AC3DB4D}"/>
                </a:ext>
              </a:extLst>
            </p:cNvPr>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477;p15">
              <a:extLst>
                <a:ext uri="{FF2B5EF4-FFF2-40B4-BE49-F238E27FC236}">
                  <a16:creationId xmlns:a16="http://schemas.microsoft.com/office/drawing/2014/main" id="{68D2EBDB-EDE4-C2B9-1447-ED4C38A164A2}"/>
                </a:ext>
              </a:extLst>
            </p:cNvPr>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478;p15">
              <a:extLst>
                <a:ext uri="{FF2B5EF4-FFF2-40B4-BE49-F238E27FC236}">
                  <a16:creationId xmlns:a16="http://schemas.microsoft.com/office/drawing/2014/main" id="{3DD1699D-116A-D05A-8A53-69617256E94F}"/>
                </a:ext>
              </a:extLst>
            </p:cNvPr>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479;p15">
              <a:extLst>
                <a:ext uri="{FF2B5EF4-FFF2-40B4-BE49-F238E27FC236}">
                  <a16:creationId xmlns:a16="http://schemas.microsoft.com/office/drawing/2014/main" id="{D949074B-A77C-716D-B727-11512756CAFE}"/>
                </a:ext>
              </a:extLst>
            </p:cNvPr>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480;p15">
              <a:extLst>
                <a:ext uri="{FF2B5EF4-FFF2-40B4-BE49-F238E27FC236}">
                  <a16:creationId xmlns:a16="http://schemas.microsoft.com/office/drawing/2014/main" id="{50C47E7F-372C-704F-A106-22DFED82B0B6}"/>
                </a:ext>
              </a:extLst>
            </p:cNvPr>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481;p15">
              <a:extLst>
                <a:ext uri="{FF2B5EF4-FFF2-40B4-BE49-F238E27FC236}">
                  <a16:creationId xmlns:a16="http://schemas.microsoft.com/office/drawing/2014/main" id="{BE6A26C9-F88B-98D5-7233-45CD2307C017}"/>
                </a:ext>
              </a:extLst>
            </p:cNvPr>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482;p15">
              <a:extLst>
                <a:ext uri="{FF2B5EF4-FFF2-40B4-BE49-F238E27FC236}">
                  <a16:creationId xmlns:a16="http://schemas.microsoft.com/office/drawing/2014/main" id="{6087865C-CEF5-ADC1-13D6-DC43C112AB09}"/>
                </a:ext>
              </a:extLst>
            </p:cNvPr>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483;p15">
              <a:extLst>
                <a:ext uri="{FF2B5EF4-FFF2-40B4-BE49-F238E27FC236}">
                  <a16:creationId xmlns:a16="http://schemas.microsoft.com/office/drawing/2014/main" id="{DDE453AF-A2AC-2767-07F2-182998703CA1}"/>
                </a:ext>
              </a:extLst>
            </p:cNvPr>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484;p15">
              <a:extLst>
                <a:ext uri="{FF2B5EF4-FFF2-40B4-BE49-F238E27FC236}">
                  <a16:creationId xmlns:a16="http://schemas.microsoft.com/office/drawing/2014/main" id="{C208513D-6CCF-6FF0-2D01-8A1F6EF130A2}"/>
                </a:ext>
              </a:extLst>
            </p:cNvPr>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485;p15">
              <a:extLst>
                <a:ext uri="{FF2B5EF4-FFF2-40B4-BE49-F238E27FC236}">
                  <a16:creationId xmlns:a16="http://schemas.microsoft.com/office/drawing/2014/main" id="{ECE47993-03EA-F4FD-478B-7EA3FE676AAD}"/>
                </a:ext>
              </a:extLst>
            </p:cNvPr>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486;p15">
              <a:extLst>
                <a:ext uri="{FF2B5EF4-FFF2-40B4-BE49-F238E27FC236}">
                  <a16:creationId xmlns:a16="http://schemas.microsoft.com/office/drawing/2014/main" id="{E3245B06-3E2C-45BD-5D48-126EF7EE9663}"/>
                </a:ext>
              </a:extLst>
            </p:cNvPr>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487;p15">
              <a:extLst>
                <a:ext uri="{FF2B5EF4-FFF2-40B4-BE49-F238E27FC236}">
                  <a16:creationId xmlns:a16="http://schemas.microsoft.com/office/drawing/2014/main" id="{26C0E6E5-8C28-9FE5-521F-88278BFB412F}"/>
                </a:ext>
              </a:extLst>
            </p:cNvPr>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488;p15">
              <a:extLst>
                <a:ext uri="{FF2B5EF4-FFF2-40B4-BE49-F238E27FC236}">
                  <a16:creationId xmlns:a16="http://schemas.microsoft.com/office/drawing/2014/main" id="{2C21AC29-2CF0-CE36-6E26-04C23ACE432B}"/>
                </a:ext>
              </a:extLst>
            </p:cNvPr>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489;p15">
              <a:extLst>
                <a:ext uri="{FF2B5EF4-FFF2-40B4-BE49-F238E27FC236}">
                  <a16:creationId xmlns:a16="http://schemas.microsoft.com/office/drawing/2014/main" id="{484E4B60-ABB4-A64B-AAA4-60FBF58DA183}"/>
                </a:ext>
              </a:extLst>
            </p:cNvPr>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490;p15">
              <a:extLst>
                <a:ext uri="{FF2B5EF4-FFF2-40B4-BE49-F238E27FC236}">
                  <a16:creationId xmlns:a16="http://schemas.microsoft.com/office/drawing/2014/main" id="{30F965E4-6049-2BE1-D9EA-F7E10304AD12}"/>
                </a:ext>
              </a:extLst>
            </p:cNvPr>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491;p15">
              <a:extLst>
                <a:ext uri="{FF2B5EF4-FFF2-40B4-BE49-F238E27FC236}">
                  <a16:creationId xmlns:a16="http://schemas.microsoft.com/office/drawing/2014/main" id="{A66810EC-52D4-5104-7046-8002B5EE3046}"/>
                </a:ext>
              </a:extLst>
            </p:cNvPr>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492;p15">
              <a:extLst>
                <a:ext uri="{FF2B5EF4-FFF2-40B4-BE49-F238E27FC236}">
                  <a16:creationId xmlns:a16="http://schemas.microsoft.com/office/drawing/2014/main" id="{BE660E5B-E814-CC5C-1A93-D3601750DFD3}"/>
                </a:ext>
              </a:extLst>
            </p:cNvPr>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493;p15">
              <a:extLst>
                <a:ext uri="{FF2B5EF4-FFF2-40B4-BE49-F238E27FC236}">
                  <a16:creationId xmlns:a16="http://schemas.microsoft.com/office/drawing/2014/main" id="{D0BBF881-E022-6835-96CB-4B2678D50251}"/>
                </a:ext>
              </a:extLst>
            </p:cNvPr>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494;p15">
              <a:extLst>
                <a:ext uri="{FF2B5EF4-FFF2-40B4-BE49-F238E27FC236}">
                  <a16:creationId xmlns:a16="http://schemas.microsoft.com/office/drawing/2014/main" id="{4F9AA9CD-6668-FEB5-2C4E-10413E59CB9D}"/>
                </a:ext>
              </a:extLst>
            </p:cNvPr>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495;p15">
              <a:extLst>
                <a:ext uri="{FF2B5EF4-FFF2-40B4-BE49-F238E27FC236}">
                  <a16:creationId xmlns:a16="http://schemas.microsoft.com/office/drawing/2014/main" id="{D57FD343-EB55-A222-E847-E9B9F32D734E}"/>
                </a:ext>
              </a:extLst>
            </p:cNvPr>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496;p15">
              <a:extLst>
                <a:ext uri="{FF2B5EF4-FFF2-40B4-BE49-F238E27FC236}">
                  <a16:creationId xmlns:a16="http://schemas.microsoft.com/office/drawing/2014/main" id="{AD6CB208-EE8E-2C38-0D79-0726F0D54707}"/>
                </a:ext>
              </a:extLst>
            </p:cNvPr>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497;p15">
              <a:extLst>
                <a:ext uri="{FF2B5EF4-FFF2-40B4-BE49-F238E27FC236}">
                  <a16:creationId xmlns:a16="http://schemas.microsoft.com/office/drawing/2014/main" id="{B6E68C99-ECCC-BD68-EA58-679700CF8289}"/>
                </a:ext>
              </a:extLst>
            </p:cNvPr>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498;p15">
              <a:extLst>
                <a:ext uri="{FF2B5EF4-FFF2-40B4-BE49-F238E27FC236}">
                  <a16:creationId xmlns:a16="http://schemas.microsoft.com/office/drawing/2014/main" id="{8AD536BA-31C6-3830-4C22-DF03E4CEAC5B}"/>
                </a:ext>
              </a:extLst>
            </p:cNvPr>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499;p15">
              <a:extLst>
                <a:ext uri="{FF2B5EF4-FFF2-40B4-BE49-F238E27FC236}">
                  <a16:creationId xmlns:a16="http://schemas.microsoft.com/office/drawing/2014/main" id="{58EC6F85-DE6B-78A0-B7DB-71D2707ABABF}"/>
                </a:ext>
              </a:extLst>
            </p:cNvPr>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59" name="Google Shape;500;p15">
              <a:extLst>
                <a:ext uri="{FF2B5EF4-FFF2-40B4-BE49-F238E27FC236}">
                  <a16:creationId xmlns:a16="http://schemas.microsoft.com/office/drawing/2014/main" id="{F952D36A-F975-76A9-9077-E0B3FFFE35BF}"/>
                </a:ext>
              </a:extLst>
            </p:cNvPr>
            <p:cNvGrpSpPr/>
            <p:nvPr/>
          </p:nvGrpSpPr>
          <p:grpSpPr>
            <a:xfrm flipH="1">
              <a:off x="2865273" y="3434801"/>
              <a:ext cx="598186" cy="1340314"/>
              <a:chOff x="4210728" y="4525714"/>
              <a:chExt cx="546438" cy="1224366"/>
            </a:xfrm>
          </p:grpSpPr>
          <p:sp>
            <p:nvSpPr>
              <p:cNvPr id="760" name="Google Shape;501;p15">
                <a:extLst>
                  <a:ext uri="{FF2B5EF4-FFF2-40B4-BE49-F238E27FC236}">
                    <a16:creationId xmlns:a16="http://schemas.microsoft.com/office/drawing/2014/main" id="{D96CD1D8-1212-C7F6-C241-C0C51BDD0477}"/>
                  </a:ext>
                </a:extLst>
              </p:cNvPr>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502;p15">
                <a:extLst>
                  <a:ext uri="{FF2B5EF4-FFF2-40B4-BE49-F238E27FC236}">
                    <a16:creationId xmlns:a16="http://schemas.microsoft.com/office/drawing/2014/main" id="{A3CFD785-F9A4-77B6-FF07-7912C009E155}"/>
                  </a:ext>
                </a:extLst>
              </p:cNvPr>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503;p15">
                <a:extLst>
                  <a:ext uri="{FF2B5EF4-FFF2-40B4-BE49-F238E27FC236}">
                    <a16:creationId xmlns:a16="http://schemas.microsoft.com/office/drawing/2014/main" id="{FD2F094D-0712-8B17-C981-35547F45F650}"/>
                  </a:ext>
                </a:extLst>
              </p:cNvPr>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504;p15">
                <a:extLst>
                  <a:ext uri="{FF2B5EF4-FFF2-40B4-BE49-F238E27FC236}">
                    <a16:creationId xmlns:a16="http://schemas.microsoft.com/office/drawing/2014/main" id="{FF9A997E-F32E-3875-931C-F87B9675F20A}"/>
                  </a:ext>
                </a:extLst>
              </p:cNvPr>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505;p15">
                <a:extLst>
                  <a:ext uri="{FF2B5EF4-FFF2-40B4-BE49-F238E27FC236}">
                    <a16:creationId xmlns:a16="http://schemas.microsoft.com/office/drawing/2014/main" id="{451F3666-A2C0-D460-40BC-A04070081F4D}"/>
                  </a:ext>
                </a:extLst>
              </p:cNvPr>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506;p15">
                <a:extLst>
                  <a:ext uri="{FF2B5EF4-FFF2-40B4-BE49-F238E27FC236}">
                    <a16:creationId xmlns:a16="http://schemas.microsoft.com/office/drawing/2014/main" id="{C5156245-2525-8A26-D9A4-5CAEA67AEC04}"/>
                  </a:ext>
                </a:extLst>
              </p:cNvPr>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507;p15">
                <a:extLst>
                  <a:ext uri="{FF2B5EF4-FFF2-40B4-BE49-F238E27FC236}">
                    <a16:creationId xmlns:a16="http://schemas.microsoft.com/office/drawing/2014/main" id="{A9E3B214-5C50-4C5C-5988-60D81EDADD67}"/>
                  </a:ext>
                </a:extLst>
              </p:cNvPr>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508;p15">
                <a:extLst>
                  <a:ext uri="{FF2B5EF4-FFF2-40B4-BE49-F238E27FC236}">
                    <a16:creationId xmlns:a16="http://schemas.microsoft.com/office/drawing/2014/main" id="{60E30C95-438C-C2AB-15FD-BED6FD69FA6C}"/>
                  </a:ext>
                </a:extLst>
              </p:cNvPr>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09;p15">
                <a:extLst>
                  <a:ext uri="{FF2B5EF4-FFF2-40B4-BE49-F238E27FC236}">
                    <a16:creationId xmlns:a16="http://schemas.microsoft.com/office/drawing/2014/main" id="{414F330C-F835-85E0-595F-948C8A33856B}"/>
                  </a:ext>
                </a:extLst>
              </p:cNvPr>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10;p15">
                <a:extLst>
                  <a:ext uri="{FF2B5EF4-FFF2-40B4-BE49-F238E27FC236}">
                    <a16:creationId xmlns:a16="http://schemas.microsoft.com/office/drawing/2014/main" id="{37C592FC-3A96-8DA5-CA39-5D182F200C5F}"/>
                  </a:ext>
                </a:extLst>
              </p:cNvPr>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11;p15">
                <a:extLst>
                  <a:ext uri="{FF2B5EF4-FFF2-40B4-BE49-F238E27FC236}">
                    <a16:creationId xmlns:a16="http://schemas.microsoft.com/office/drawing/2014/main" id="{5F1F1023-B6D2-241B-5F8A-CC8834009752}"/>
                  </a:ext>
                </a:extLst>
              </p:cNvPr>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12;p15">
                <a:extLst>
                  <a:ext uri="{FF2B5EF4-FFF2-40B4-BE49-F238E27FC236}">
                    <a16:creationId xmlns:a16="http://schemas.microsoft.com/office/drawing/2014/main" id="{C7ADBB14-7C1E-8CB9-AB02-62ACBEA463C8}"/>
                  </a:ext>
                </a:extLst>
              </p:cNvPr>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13;p15">
                <a:extLst>
                  <a:ext uri="{FF2B5EF4-FFF2-40B4-BE49-F238E27FC236}">
                    <a16:creationId xmlns:a16="http://schemas.microsoft.com/office/drawing/2014/main" id="{C5E2420A-64CB-5D32-23B5-D48BC4F48574}"/>
                  </a:ext>
                </a:extLst>
              </p:cNvPr>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157756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Course Review</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.NET Core Development</a:t>
            </a:r>
          </a:p>
          <a:p>
            <a:pPr lvl="1"/>
            <a:r>
              <a:rPr lang="en-US" dirty="0"/>
              <a:t>Visual Studio and VS Code (w/ dotnet CLI)</a:t>
            </a:r>
          </a:p>
          <a:p>
            <a:r>
              <a:rPr lang="en-US" dirty="0"/>
              <a:t>Azure SDKs and packages</a:t>
            </a:r>
          </a:p>
          <a:p>
            <a:pPr lvl="1"/>
            <a:r>
              <a:rPr lang="en-US" dirty="0"/>
              <a:t>Cosmos DB Clients</a:t>
            </a:r>
          </a:p>
          <a:p>
            <a:pPr lvl="1"/>
            <a:r>
              <a:rPr lang="en-US" dirty="0"/>
              <a:t>Queue, Table and BLOB Storage</a:t>
            </a:r>
          </a:p>
          <a:p>
            <a:pPr lvl="1"/>
            <a:r>
              <a:rPr lang="en-US" dirty="0"/>
              <a:t>Service Bus senders and receivers</a:t>
            </a:r>
          </a:p>
          <a:p>
            <a:pPr lvl="1"/>
            <a:r>
              <a:rPr lang="en-US" dirty="0"/>
              <a:t>Azure Functions</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140</a:t>
            </a:fld>
            <a:endParaRPr/>
          </a:p>
        </p:txBody>
      </p:sp>
      <p:pic>
        <p:nvPicPr>
          <p:cNvPr id="3" name="Graphic 2">
            <a:extLst>
              <a:ext uri="{FF2B5EF4-FFF2-40B4-BE49-F238E27FC236}">
                <a16:creationId xmlns:a16="http://schemas.microsoft.com/office/drawing/2014/main" id="{EE231700-4CE5-F056-C2FB-D5CCF4AC44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2528" y="1541017"/>
            <a:ext cx="1669665" cy="1669665"/>
          </a:xfrm>
          <a:prstGeom prst="rect">
            <a:avLst/>
          </a:prstGeom>
        </p:spPr>
      </p:pic>
    </p:spTree>
    <p:extLst>
      <p:ext uri="{BB962C8B-B14F-4D97-AF65-F5344CB8AC3E}">
        <p14:creationId xmlns:p14="http://schemas.microsoft.com/office/powerpoint/2010/main" val="278822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5">
                                            <p:txEl>
                                              <p:pRg st="6" end="6"/>
                                            </p:txEl>
                                          </p:spTgt>
                                        </p:tgtEl>
                                        <p:attrNameLst>
                                          <p:attrName>style.visibility</p:attrName>
                                        </p:attrNameLst>
                                      </p:cBhvr>
                                      <p:to>
                                        <p:strVal val="visible"/>
                                      </p:to>
                                    </p:set>
                                    <p:animEffect transition="in" filter="fade">
                                      <p:cBhvr>
                                        <p:cTn id="37" dur="500"/>
                                        <p:tgtEl>
                                          <p:spTgt spid="5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4"/>
          <p:cNvSpPr txBox="1">
            <a:spLocks noGrp="1"/>
          </p:cNvSpPr>
          <p:nvPr>
            <p:ph type="ctrTitle" idx="4294967295"/>
          </p:nvPr>
        </p:nvSpPr>
        <p:spPr>
          <a:xfrm>
            <a:off x="185679" y="1497285"/>
            <a:ext cx="5408956"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7200" dirty="0"/>
              <a:t>THANK YOU</a:t>
            </a:r>
            <a:endParaRPr sz="7200" dirty="0"/>
          </a:p>
        </p:txBody>
      </p:sp>
      <p:sp>
        <p:nvSpPr>
          <p:cNvPr id="380" name="Google Shape;380;p14"/>
          <p:cNvSpPr txBox="1">
            <a:spLocks noGrp="1"/>
          </p:cNvSpPr>
          <p:nvPr>
            <p:ph type="subTitle" idx="4294967295"/>
          </p:nvPr>
        </p:nvSpPr>
        <p:spPr>
          <a:xfrm>
            <a:off x="718307" y="2571750"/>
            <a:ext cx="4343700" cy="1920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3600" b="1" dirty="0">
                <a:solidFill>
                  <a:schemeClr val="accent1"/>
                </a:solidFill>
                <a:latin typeface="Barlow"/>
                <a:ea typeface="Barlow"/>
                <a:cs typeface="Barlow"/>
                <a:sym typeface="Barlow"/>
              </a:rPr>
              <a:t>Trevoir Williams</a:t>
            </a:r>
            <a:endParaRPr sz="3600" b="1" dirty="0">
              <a:solidFill>
                <a:schemeClr val="accent1"/>
              </a:solidFill>
              <a:latin typeface="Barlow"/>
              <a:ea typeface="Barlow"/>
              <a:cs typeface="Barlow"/>
              <a:sym typeface="Barlow"/>
            </a:endParaRPr>
          </a:p>
        </p:txBody>
      </p:sp>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141</a:t>
            </a:fld>
            <a:endParaRPr/>
          </a:p>
        </p:txBody>
      </p:sp>
      <p:pic>
        <p:nvPicPr>
          <p:cNvPr id="382" name="Google Shape;382;p14"/>
          <p:cNvPicPr preferRelativeResize="0"/>
          <p:nvPr/>
        </p:nvPicPr>
        <p:blipFill>
          <a:blip r:embed="rId3"/>
          <a:srcRect l="5527" r="5527"/>
          <a:stretch/>
        </p:blipFill>
        <p:spPr>
          <a:xfrm>
            <a:off x="5187600" y="1173450"/>
            <a:ext cx="2796600" cy="2796600"/>
          </a:xfrm>
          <a:prstGeom prst="ellipse">
            <a:avLst/>
          </a:prstGeom>
          <a:noFill/>
          <a:ln>
            <a:noFill/>
          </a:ln>
        </p:spPr>
      </p:pic>
    </p:spTree>
    <p:extLst>
      <p:ext uri="{BB962C8B-B14F-4D97-AF65-F5344CB8AC3E}">
        <p14:creationId xmlns:p14="http://schemas.microsoft.com/office/powerpoint/2010/main" val="36676910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 name="Title 2">
            <a:extLst>
              <a:ext uri="{FF2B5EF4-FFF2-40B4-BE49-F238E27FC236}">
                <a16:creationId xmlns:a16="http://schemas.microsoft.com/office/drawing/2014/main" id="{95DB22CF-6F76-27CB-4F8D-CDAADFD53CBB}"/>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D0851B15-1CB5-143D-1DEE-D6C0E77C4470}"/>
              </a:ext>
            </a:extLst>
          </p:cNvPr>
          <p:cNvSpPr>
            <a:spLocks noGrp="1"/>
          </p:cNvSpPr>
          <p:nvPr>
            <p:ph type="body" idx="2"/>
          </p:nvPr>
        </p:nvSpPr>
        <p:spPr/>
        <p:txBody>
          <a:bodyPr/>
          <a:lstStyle/>
          <a:p>
            <a:endParaRPr lang="en-US"/>
          </a:p>
        </p:txBody>
      </p:sp>
      <p:sp>
        <p:nvSpPr>
          <p:cNvPr id="7" name="Text Placeholder 6">
            <a:extLst>
              <a:ext uri="{FF2B5EF4-FFF2-40B4-BE49-F238E27FC236}">
                <a16:creationId xmlns:a16="http://schemas.microsoft.com/office/drawing/2014/main" id="{61226F88-2238-6DA1-163A-F236AD051D36}"/>
              </a:ext>
            </a:extLst>
          </p:cNvPr>
          <p:cNvSpPr>
            <a:spLocks noGrp="1"/>
          </p:cNvSpPr>
          <p:nvPr>
            <p:ph type="body" idx="1"/>
          </p:nvPr>
        </p:nvSpPr>
        <p:spPr/>
        <p:txBody>
          <a:bodyPr/>
          <a:lstStyle/>
          <a:p>
            <a:endParaRPr lang="en-US"/>
          </a:p>
        </p:txBody>
      </p:sp>
      <p:graphicFrame>
        <p:nvGraphicFramePr>
          <p:cNvPr id="2" name="Diagram 1">
            <a:extLst>
              <a:ext uri="{FF2B5EF4-FFF2-40B4-BE49-F238E27FC236}">
                <a16:creationId xmlns:a16="http://schemas.microsoft.com/office/drawing/2014/main" id="{BFE441A5-2EA0-78E2-469F-823804B16D84}"/>
              </a:ext>
            </a:extLst>
          </p:cNvPr>
          <p:cNvGraphicFramePr/>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a:extLst>
              <a:ext uri="{FF2B5EF4-FFF2-40B4-BE49-F238E27FC236}">
                <a16:creationId xmlns:a16="http://schemas.microsoft.com/office/drawing/2014/main" id="{6825E4B5-2F47-6037-CD14-DDA51CFEB9BB}"/>
              </a:ext>
            </a:extLst>
          </p:cNvPr>
          <p:cNvSpPr/>
          <p:nvPr/>
        </p:nvSpPr>
        <p:spPr>
          <a:xfrm>
            <a:off x="3788229" y="1810987"/>
            <a:ext cx="1561605" cy="1333313"/>
          </a:xfrm>
          <a:prstGeom prst="ellipse">
            <a:avLst/>
          </a:prstGeom>
          <a:solidFill>
            <a:schemeClr val="bg2">
              <a:lumMod val="40000"/>
              <a:lumOff val="60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Core</a:t>
            </a:r>
          </a:p>
          <a:p>
            <a:pPr algn="ctr"/>
            <a:endParaRPr lang="en-US" sz="1200" dirty="0"/>
          </a:p>
          <a:p>
            <a:pPr algn="ctr"/>
            <a:r>
              <a:rPr lang="en-US" sz="1200" dirty="0"/>
              <a:t>Entities</a:t>
            </a:r>
            <a:br>
              <a:rPr lang="en-US" sz="1200" dirty="0"/>
            </a:br>
            <a:endParaRPr lang="en-US" sz="1200" dirty="0"/>
          </a:p>
          <a:p>
            <a:pPr algn="ctr"/>
            <a:r>
              <a:rPr lang="en-US" sz="1200" dirty="0"/>
              <a:t>Application Interfaces</a:t>
            </a:r>
          </a:p>
          <a:p>
            <a:pPr algn="ctr"/>
            <a:endParaRPr lang="en-US" sz="1200" dirty="0"/>
          </a:p>
        </p:txBody>
      </p:sp>
    </p:spTree>
    <p:extLst>
      <p:ext uri="{BB962C8B-B14F-4D97-AF65-F5344CB8AC3E}">
        <p14:creationId xmlns:p14="http://schemas.microsoft.com/office/powerpoint/2010/main" val="207014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4"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472504" y="713911"/>
            <a:ext cx="6589400" cy="432462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Blazor WebAssembly</a:t>
            </a:r>
            <a:endParaRPr b="1" dirty="0"/>
          </a:p>
          <a:p>
            <a:r>
              <a:rPr lang="en-US" sz="1800" dirty="0"/>
              <a:t>Used to create a simple client app to interface with our API</a:t>
            </a:r>
          </a:p>
          <a:p>
            <a:r>
              <a:rPr lang="en-US" dirty="0"/>
              <a:t>Used </a:t>
            </a:r>
            <a:r>
              <a:rPr lang="en-US" dirty="0" err="1"/>
              <a:t>NSwagStudio</a:t>
            </a:r>
            <a:r>
              <a:rPr lang="en-US" dirty="0"/>
              <a:t> to generate API client code</a:t>
            </a:r>
          </a:p>
          <a:p>
            <a:r>
              <a:rPr lang="en-US" sz="1800" dirty="0"/>
              <a:t>Custom Components and clean coding practices</a:t>
            </a:r>
          </a:p>
          <a:p>
            <a:pPr marL="0" lvl="0" indent="0" algn="l" rtl="0">
              <a:spcBef>
                <a:spcPts val="600"/>
              </a:spcBef>
              <a:spcAft>
                <a:spcPts val="0"/>
              </a:spcAft>
              <a:buNone/>
            </a:pPr>
            <a:r>
              <a:rPr lang="en-US" b="1" dirty="0"/>
              <a:t>API Security</a:t>
            </a:r>
          </a:p>
          <a:p>
            <a:pPr marL="285750" indent="-285750"/>
            <a:r>
              <a:rPr lang="en-US" dirty="0"/>
              <a:t>Setup Identity Services</a:t>
            </a:r>
            <a:r>
              <a:rPr lang="en-US" sz="1800" dirty="0"/>
              <a:t> and Identity Tables</a:t>
            </a:r>
          </a:p>
          <a:p>
            <a:pPr marL="285750" indent="-285750"/>
            <a:r>
              <a:rPr lang="en-US" sz="1800" dirty="0"/>
              <a:t>Secured API with JWT</a:t>
            </a:r>
          </a:p>
          <a:p>
            <a:pPr marL="285750" indent="-285750"/>
            <a:r>
              <a:rPr lang="en-US" sz="1800" dirty="0"/>
              <a:t>Secure communication between </a:t>
            </a:r>
            <a:r>
              <a:rPr lang="en-US" sz="1800" dirty="0" err="1"/>
              <a:t>Blazor</a:t>
            </a:r>
            <a:r>
              <a:rPr lang="en-US" sz="1800" dirty="0"/>
              <a:t> and API</a:t>
            </a:r>
          </a:p>
          <a:p>
            <a:pPr marL="285750" indent="-285750"/>
            <a:endParaRPr lang="en-US" sz="1800" dirty="0"/>
          </a:p>
          <a:p>
            <a:pPr marL="285750" indent="-285750"/>
            <a:endParaRPr lang="en-US" sz="1800" dirty="0"/>
          </a:p>
          <a:p>
            <a:pPr marL="285750" indent="-285750"/>
            <a:endParaRPr lang="en-US" sz="1800" dirty="0"/>
          </a:p>
          <a:p>
            <a:pPr marL="285750" indent="-285750"/>
            <a:endParaRPr lang="en-US" sz="1800" dirty="0"/>
          </a:p>
          <a:p>
            <a:pPr marL="0" lvl="0" indent="0" algn="l" rtl="0">
              <a:spcBef>
                <a:spcPts val="600"/>
              </a:spcBef>
              <a:spcAft>
                <a:spcPts val="0"/>
              </a:spcAft>
              <a:buNone/>
            </a:pPr>
            <a:endParaRPr lang="en-US" b="1" dirty="0"/>
          </a:p>
          <a:p>
            <a:endParaRPr lang="en-US" sz="1800" dirty="0"/>
          </a:p>
          <a:p>
            <a:endParaRPr lang="en-US" sz="1800" dirty="0"/>
          </a:p>
          <a:p>
            <a:endParaRPr lang="en-US" sz="1800" dirty="0"/>
          </a:p>
        </p:txBody>
      </p:sp>
      <p:sp>
        <p:nvSpPr>
          <p:cNvPr id="858" name="Google Shape;858;p19"/>
          <p:cNvSpPr txBox="1">
            <a:spLocks noGrp="1"/>
          </p:cNvSpPr>
          <p:nvPr>
            <p:ph type="title"/>
          </p:nvPr>
        </p:nvSpPr>
        <p:spPr>
          <a:xfrm>
            <a:off x="460792" y="16308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Section Review</a:t>
            </a:r>
            <a:endParaRPr dirty="0"/>
          </a:p>
        </p:txBody>
      </p:sp>
      <p:sp>
        <p:nvSpPr>
          <p:cNvPr id="860" name="Google Shape;860;p1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143</a:t>
            </a:fld>
            <a:endParaRPr/>
          </a:p>
        </p:txBody>
      </p:sp>
      <p:grpSp>
        <p:nvGrpSpPr>
          <p:cNvPr id="2" name="Google Shape;2623;p47">
            <a:extLst>
              <a:ext uri="{FF2B5EF4-FFF2-40B4-BE49-F238E27FC236}">
                <a16:creationId xmlns:a16="http://schemas.microsoft.com/office/drawing/2014/main" id="{4BE08ADD-A092-9BD7-30F7-2C553A582A98}"/>
              </a:ext>
            </a:extLst>
          </p:cNvPr>
          <p:cNvGrpSpPr/>
          <p:nvPr/>
        </p:nvGrpSpPr>
        <p:grpSpPr>
          <a:xfrm>
            <a:off x="6300031" y="1383324"/>
            <a:ext cx="2483002" cy="2546729"/>
            <a:chOff x="1926580" y="602477"/>
            <a:chExt cx="4456273" cy="4762466"/>
          </a:xfrm>
        </p:grpSpPr>
        <p:sp>
          <p:nvSpPr>
            <p:cNvPr id="3" name="Google Shape;2624;p47">
              <a:extLst>
                <a:ext uri="{FF2B5EF4-FFF2-40B4-BE49-F238E27FC236}">
                  <a16:creationId xmlns:a16="http://schemas.microsoft.com/office/drawing/2014/main" id="{66E55860-591F-8C98-D916-70C7FDFCF280}"/>
                </a:ext>
              </a:extLst>
            </p:cNvPr>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 name="Google Shape;2625;p47">
              <a:extLst>
                <a:ext uri="{FF2B5EF4-FFF2-40B4-BE49-F238E27FC236}">
                  <a16:creationId xmlns:a16="http://schemas.microsoft.com/office/drawing/2014/main" id="{F9BD1A7F-A5FF-1801-E99D-76982C459778}"/>
                </a:ext>
              </a:extLst>
            </p:cNvPr>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2626;p47">
              <a:extLst>
                <a:ext uri="{FF2B5EF4-FFF2-40B4-BE49-F238E27FC236}">
                  <a16:creationId xmlns:a16="http://schemas.microsoft.com/office/drawing/2014/main" id="{CCA7F5F0-A331-A399-4A21-81FA048DDC06}"/>
                </a:ext>
              </a:extLst>
            </p:cNvPr>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2627;p47">
              <a:extLst>
                <a:ext uri="{FF2B5EF4-FFF2-40B4-BE49-F238E27FC236}">
                  <a16:creationId xmlns:a16="http://schemas.microsoft.com/office/drawing/2014/main" id="{EF3CB0BA-4E31-E314-4929-4B1BCAB1B2C7}"/>
                </a:ext>
              </a:extLst>
            </p:cNvPr>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628;p47">
              <a:extLst>
                <a:ext uri="{FF2B5EF4-FFF2-40B4-BE49-F238E27FC236}">
                  <a16:creationId xmlns:a16="http://schemas.microsoft.com/office/drawing/2014/main" id="{D45D3F79-8DE3-996D-1465-BF1651EFDA2C}"/>
                </a:ext>
              </a:extLst>
            </p:cNvPr>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629;p47">
              <a:extLst>
                <a:ext uri="{FF2B5EF4-FFF2-40B4-BE49-F238E27FC236}">
                  <a16:creationId xmlns:a16="http://schemas.microsoft.com/office/drawing/2014/main" id="{E201729A-B2C3-6DA6-A133-BA35EBA4252A}"/>
                </a:ext>
              </a:extLst>
            </p:cNvPr>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630;p47">
              <a:extLst>
                <a:ext uri="{FF2B5EF4-FFF2-40B4-BE49-F238E27FC236}">
                  <a16:creationId xmlns:a16="http://schemas.microsoft.com/office/drawing/2014/main" id="{400BA21B-C407-4896-6DA2-8C573127A67C}"/>
                </a:ext>
              </a:extLst>
            </p:cNvPr>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631;p47">
              <a:extLst>
                <a:ext uri="{FF2B5EF4-FFF2-40B4-BE49-F238E27FC236}">
                  <a16:creationId xmlns:a16="http://schemas.microsoft.com/office/drawing/2014/main" id="{9F39A8A6-AC73-83AB-5E88-8B35B60F4C89}"/>
                </a:ext>
              </a:extLst>
            </p:cNvPr>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632;p47">
              <a:extLst>
                <a:ext uri="{FF2B5EF4-FFF2-40B4-BE49-F238E27FC236}">
                  <a16:creationId xmlns:a16="http://schemas.microsoft.com/office/drawing/2014/main" id="{62443B63-7766-2E22-2C2E-07AF4C1301DD}"/>
                </a:ext>
              </a:extLst>
            </p:cNvPr>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633;p47">
              <a:extLst>
                <a:ext uri="{FF2B5EF4-FFF2-40B4-BE49-F238E27FC236}">
                  <a16:creationId xmlns:a16="http://schemas.microsoft.com/office/drawing/2014/main" id="{B6FCEB50-78FF-AAEE-695A-7889B0140ADD}"/>
                </a:ext>
              </a:extLst>
            </p:cNvPr>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634;p47">
              <a:extLst>
                <a:ext uri="{FF2B5EF4-FFF2-40B4-BE49-F238E27FC236}">
                  <a16:creationId xmlns:a16="http://schemas.microsoft.com/office/drawing/2014/main" id="{83851464-5E9A-F3A1-207F-F8BD620D5ACC}"/>
                </a:ext>
              </a:extLst>
            </p:cNvPr>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635;p47">
              <a:extLst>
                <a:ext uri="{FF2B5EF4-FFF2-40B4-BE49-F238E27FC236}">
                  <a16:creationId xmlns:a16="http://schemas.microsoft.com/office/drawing/2014/main" id="{76515D83-3194-56C6-0614-C57E765EBB7E}"/>
                </a:ext>
              </a:extLst>
            </p:cNvPr>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636;p47">
              <a:extLst>
                <a:ext uri="{FF2B5EF4-FFF2-40B4-BE49-F238E27FC236}">
                  <a16:creationId xmlns:a16="http://schemas.microsoft.com/office/drawing/2014/main" id="{2A1EF848-88E4-7C78-AC6D-72AF533C5609}"/>
                </a:ext>
              </a:extLst>
            </p:cNvPr>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637;p47">
              <a:extLst>
                <a:ext uri="{FF2B5EF4-FFF2-40B4-BE49-F238E27FC236}">
                  <a16:creationId xmlns:a16="http://schemas.microsoft.com/office/drawing/2014/main" id="{77CA7CE1-8705-942B-7D15-4C27B2BC4304}"/>
                </a:ext>
              </a:extLst>
            </p:cNvPr>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638;p47">
              <a:extLst>
                <a:ext uri="{FF2B5EF4-FFF2-40B4-BE49-F238E27FC236}">
                  <a16:creationId xmlns:a16="http://schemas.microsoft.com/office/drawing/2014/main" id="{9093A333-F83A-C1EB-FD50-C91AC9DCC171}"/>
                </a:ext>
              </a:extLst>
            </p:cNvPr>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639;p47">
              <a:extLst>
                <a:ext uri="{FF2B5EF4-FFF2-40B4-BE49-F238E27FC236}">
                  <a16:creationId xmlns:a16="http://schemas.microsoft.com/office/drawing/2014/main" id="{596BBFB4-20C5-2BF2-448F-2D72D1092734}"/>
                </a:ext>
              </a:extLst>
            </p:cNvPr>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640;p47">
              <a:extLst>
                <a:ext uri="{FF2B5EF4-FFF2-40B4-BE49-F238E27FC236}">
                  <a16:creationId xmlns:a16="http://schemas.microsoft.com/office/drawing/2014/main" id="{849ADD87-2A48-D402-A8D1-2F7E182DBB88}"/>
                </a:ext>
              </a:extLst>
            </p:cNvPr>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641;p47">
              <a:extLst>
                <a:ext uri="{FF2B5EF4-FFF2-40B4-BE49-F238E27FC236}">
                  <a16:creationId xmlns:a16="http://schemas.microsoft.com/office/drawing/2014/main" id="{1D5CB08D-5F75-235B-3CF7-D3F19BB236F6}"/>
                </a:ext>
              </a:extLst>
            </p:cNvPr>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642;p47">
              <a:extLst>
                <a:ext uri="{FF2B5EF4-FFF2-40B4-BE49-F238E27FC236}">
                  <a16:creationId xmlns:a16="http://schemas.microsoft.com/office/drawing/2014/main" id="{A2FF0202-8ECE-7AA5-9A73-DE2C3FD6A47E}"/>
                </a:ext>
              </a:extLst>
            </p:cNvPr>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643;p47">
              <a:extLst>
                <a:ext uri="{FF2B5EF4-FFF2-40B4-BE49-F238E27FC236}">
                  <a16:creationId xmlns:a16="http://schemas.microsoft.com/office/drawing/2014/main" id="{D4924D84-2800-0C27-80D9-6566395C1C66}"/>
                </a:ext>
              </a:extLst>
            </p:cNvPr>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644;p47">
              <a:extLst>
                <a:ext uri="{FF2B5EF4-FFF2-40B4-BE49-F238E27FC236}">
                  <a16:creationId xmlns:a16="http://schemas.microsoft.com/office/drawing/2014/main" id="{1A78C0A0-B5FD-99E6-67DA-15C2DE715B96}"/>
                </a:ext>
              </a:extLst>
            </p:cNvPr>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645;p47">
              <a:extLst>
                <a:ext uri="{FF2B5EF4-FFF2-40B4-BE49-F238E27FC236}">
                  <a16:creationId xmlns:a16="http://schemas.microsoft.com/office/drawing/2014/main" id="{FB09D9F6-6ECC-9065-B4BA-E15276FE034E}"/>
                </a:ext>
              </a:extLst>
            </p:cNvPr>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646;p47">
              <a:extLst>
                <a:ext uri="{FF2B5EF4-FFF2-40B4-BE49-F238E27FC236}">
                  <a16:creationId xmlns:a16="http://schemas.microsoft.com/office/drawing/2014/main" id="{717083B7-5F78-F598-B34E-764918F15321}"/>
                </a:ext>
              </a:extLst>
            </p:cNvPr>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47;p47">
              <a:extLst>
                <a:ext uri="{FF2B5EF4-FFF2-40B4-BE49-F238E27FC236}">
                  <a16:creationId xmlns:a16="http://schemas.microsoft.com/office/drawing/2014/main" id="{64064EFB-91AF-1E19-4930-2D254D9D74BE}"/>
                </a:ext>
              </a:extLst>
            </p:cNvPr>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648;p47">
              <a:extLst>
                <a:ext uri="{FF2B5EF4-FFF2-40B4-BE49-F238E27FC236}">
                  <a16:creationId xmlns:a16="http://schemas.microsoft.com/office/drawing/2014/main" id="{FB179792-62E6-EAF2-5A14-5BB0313B15BD}"/>
                </a:ext>
              </a:extLst>
            </p:cNvPr>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649;p47">
              <a:extLst>
                <a:ext uri="{FF2B5EF4-FFF2-40B4-BE49-F238E27FC236}">
                  <a16:creationId xmlns:a16="http://schemas.microsoft.com/office/drawing/2014/main" id="{993A3830-FF6F-8480-C149-9BEA1DE24F90}"/>
                </a:ext>
              </a:extLst>
            </p:cNvPr>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650;p47">
              <a:extLst>
                <a:ext uri="{FF2B5EF4-FFF2-40B4-BE49-F238E27FC236}">
                  <a16:creationId xmlns:a16="http://schemas.microsoft.com/office/drawing/2014/main" id="{9031CA62-9B74-87EE-11B1-27C3DBE1F615}"/>
                </a:ext>
              </a:extLst>
            </p:cNvPr>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651;p47">
              <a:extLst>
                <a:ext uri="{FF2B5EF4-FFF2-40B4-BE49-F238E27FC236}">
                  <a16:creationId xmlns:a16="http://schemas.microsoft.com/office/drawing/2014/main" id="{2886CE05-6762-484F-EC86-01E55486F748}"/>
                </a:ext>
              </a:extLst>
            </p:cNvPr>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652;p47">
              <a:extLst>
                <a:ext uri="{FF2B5EF4-FFF2-40B4-BE49-F238E27FC236}">
                  <a16:creationId xmlns:a16="http://schemas.microsoft.com/office/drawing/2014/main" id="{77887527-7507-B439-7D44-0E5DA25188F5}"/>
                </a:ext>
              </a:extLst>
            </p:cNvPr>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2653;p47">
              <a:extLst>
                <a:ext uri="{FF2B5EF4-FFF2-40B4-BE49-F238E27FC236}">
                  <a16:creationId xmlns:a16="http://schemas.microsoft.com/office/drawing/2014/main" id="{34B661E6-8ACD-A5FA-7F13-EE196AAD2E80}"/>
                </a:ext>
              </a:extLst>
            </p:cNvPr>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2654;p47">
              <a:extLst>
                <a:ext uri="{FF2B5EF4-FFF2-40B4-BE49-F238E27FC236}">
                  <a16:creationId xmlns:a16="http://schemas.microsoft.com/office/drawing/2014/main" id="{4E532252-036F-AC76-CC2B-86ED29D6773C}"/>
                </a:ext>
              </a:extLst>
            </p:cNvPr>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2655;p47">
              <a:extLst>
                <a:ext uri="{FF2B5EF4-FFF2-40B4-BE49-F238E27FC236}">
                  <a16:creationId xmlns:a16="http://schemas.microsoft.com/office/drawing/2014/main" id="{196DA98C-CC9F-B56D-195D-2063CB439BDD}"/>
                </a:ext>
              </a:extLst>
            </p:cNvPr>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2656;p47">
              <a:extLst>
                <a:ext uri="{FF2B5EF4-FFF2-40B4-BE49-F238E27FC236}">
                  <a16:creationId xmlns:a16="http://schemas.microsoft.com/office/drawing/2014/main" id="{089EF4CB-D1DB-8600-E8D0-E46B90B4786B}"/>
                </a:ext>
              </a:extLst>
            </p:cNvPr>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2657;p47">
              <a:extLst>
                <a:ext uri="{FF2B5EF4-FFF2-40B4-BE49-F238E27FC236}">
                  <a16:creationId xmlns:a16="http://schemas.microsoft.com/office/drawing/2014/main" id="{BFEA1A1F-9C93-ACE3-F820-2076D7CA9F68}"/>
                </a:ext>
              </a:extLst>
            </p:cNvPr>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2658;p47">
              <a:extLst>
                <a:ext uri="{FF2B5EF4-FFF2-40B4-BE49-F238E27FC236}">
                  <a16:creationId xmlns:a16="http://schemas.microsoft.com/office/drawing/2014/main" id="{226C037B-3067-95CC-F447-590BDC4630B2}"/>
                </a:ext>
              </a:extLst>
            </p:cNvPr>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2659;p47">
              <a:extLst>
                <a:ext uri="{FF2B5EF4-FFF2-40B4-BE49-F238E27FC236}">
                  <a16:creationId xmlns:a16="http://schemas.microsoft.com/office/drawing/2014/main" id="{637E6A78-21D8-5130-0033-BC6E469C3609}"/>
                </a:ext>
              </a:extLst>
            </p:cNvPr>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2660;p47">
              <a:extLst>
                <a:ext uri="{FF2B5EF4-FFF2-40B4-BE49-F238E27FC236}">
                  <a16:creationId xmlns:a16="http://schemas.microsoft.com/office/drawing/2014/main" id="{64FD3DCD-B8A1-8C36-A72D-E32CC628FAEA}"/>
                </a:ext>
              </a:extLst>
            </p:cNvPr>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2661;p47">
              <a:extLst>
                <a:ext uri="{FF2B5EF4-FFF2-40B4-BE49-F238E27FC236}">
                  <a16:creationId xmlns:a16="http://schemas.microsoft.com/office/drawing/2014/main" id="{F3BF5A6A-A0DB-E726-1F92-1A6E8B71F90B}"/>
                </a:ext>
              </a:extLst>
            </p:cNvPr>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2662;p47">
              <a:extLst>
                <a:ext uri="{FF2B5EF4-FFF2-40B4-BE49-F238E27FC236}">
                  <a16:creationId xmlns:a16="http://schemas.microsoft.com/office/drawing/2014/main" id="{FC454B33-4879-C0AA-DC8F-BBE19F54A4E1}"/>
                </a:ext>
              </a:extLst>
            </p:cNvPr>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2663;p47">
              <a:extLst>
                <a:ext uri="{FF2B5EF4-FFF2-40B4-BE49-F238E27FC236}">
                  <a16:creationId xmlns:a16="http://schemas.microsoft.com/office/drawing/2014/main" id="{3758F3B7-2BB0-37B7-A012-E27B2914167F}"/>
                </a:ext>
              </a:extLst>
            </p:cNvPr>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2664;p47">
              <a:extLst>
                <a:ext uri="{FF2B5EF4-FFF2-40B4-BE49-F238E27FC236}">
                  <a16:creationId xmlns:a16="http://schemas.microsoft.com/office/drawing/2014/main" id="{67D19755-BC6E-3F41-D36B-978F49DA4052}"/>
                </a:ext>
              </a:extLst>
            </p:cNvPr>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2665;p47">
              <a:extLst>
                <a:ext uri="{FF2B5EF4-FFF2-40B4-BE49-F238E27FC236}">
                  <a16:creationId xmlns:a16="http://schemas.microsoft.com/office/drawing/2014/main" id="{307C6891-F798-74A6-A65C-9C73C7647B88}"/>
                </a:ext>
              </a:extLst>
            </p:cNvPr>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2666;p47">
              <a:extLst>
                <a:ext uri="{FF2B5EF4-FFF2-40B4-BE49-F238E27FC236}">
                  <a16:creationId xmlns:a16="http://schemas.microsoft.com/office/drawing/2014/main" id="{71D20C71-CCAD-7509-3A29-1E2BE9F2C4B6}"/>
                </a:ext>
              </a:extLst>
            </p:cNvPr>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2667;p47">
              <a:extLst>
                <a:ext uri="{FF2B5EF4-FFF2-40B4-BE49-F238E27FC236}">
                  <a16:creationId xmlns:a16="http://schemas.microsoft.com/office/drawing/2014/main" id="{C7DEE7E3-1F5F-4483-3B8D-A055FF70E465}"/>
                </a:ext>
              </a:extLst>
            </p:cNvPr>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2668;p47">
              <a:extLst>
                <a:ext uri="{FF2B5EF4-FFF2-40B4-BE49-F238E27FC236}">
                  <a16:creationId xmlns:a16="http://schemas.microsoft.com/office/drawing/2014/main" id="{D37DA099-CF2E-205A-4223-6EA1CCFB4588}"/>
                </a:ext>
              </a:extLst>
            </p:cNvPr>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2669;p47">
              <a:extLst>
                <a:ext uri="{FF2B5EF4-FFF2-40B4-BE49-F238E27FC236}">
                  <a16:creationId xmlns:a16="http://schemas.microsoft.com/office/drawing/2014/main" id="{06BEED49-F68E-4D0B-9FC9-9525F5157545}"/>
                </a:ext>
              </a:extLst>
            </p:cNvPr>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2670;p47">
              <a:extLst>
                <a:ext uri="{FF2B5EF4-FFF2-40B4-BE49-F238E27FC236}">
                  <a16:creationId xmlns:a16="http://schemas.microsoft.com/office/drawing/2014/main" id="{35791C07-AC41-9E2D-9FDC-4D9B19269EDB}"/>
                </a:ext>
              </a:extLst>
            </p:cNvPr>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2671;p47">
              <a:extLst>
                <a:ext uri="{FF2B5EF4-FFF2-40B4-BE49-F238E27FC236}">
                  <a16:creationId xmlns:a16="http://schemas.microsoft.com/office/drawing/2014/main" id="{228E72B1-B86E-B6EF-5E5E-F1083F9AD478}"/>
                </a:ext>
              </a:extLst>
            </p:cNvPr>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2672;p47">
              <a:extLst>
                <a:ext uri="{FF2B5EF4-FFF2-40B4-BE49-F238E27FC236}">
                  <a16:creationId xmlns:a16="http://schemas.microsoft.com/office/drawing/2014/main" id="{8540DC66-0D75-31F9-10BC-3817BB4F66CE}"/>
                </a:ext>
              </a:extLst>
            </p:cNvPr>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2673;p47">
              <a:extLst>
                <a:ext uri="{FF2B5EF4-FFF2-40B4-BE49-F238E27FC236}">
                  <a16:creationId xmlns:a16="http://schemas.microsoft.com/office/drawing/2014/main" id="{25B16A65-9856-325A-3D34-1A8A84B2DD06}"/>
                </a:ext>
              </a:extLst>
            </p:cNvPr>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2674;p47">
              <a:extLst>
                <a:ext uri="{FF2B5EF4-FFF2-40B4-BE49-F238E27FC236}">
                  <a16:creationId xmlns:a16="http://schemas.microsoft.com/office/drawing/2014/main" id="{FD4D9189-63A3-93B0-4230-E31D8F086909}"/>
                </a:ext>
              </a:extLst>
            </p:cNvPr>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2675;p47">
              <a:extLst>
                <a:ext uri="{FF2B5EF4-FFF2-40B4-BE49-F238E27FC236}">
                  <a16:creationId xmlns:a16="http://schemas.microsoft.com/office/drawing/2014/main" id="{B96D7233-40DE-A5C6-3E07-372207BDE703}"/>
                </a:ext>
              </a:extLst>
            </p:cNvPr>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2676;p47">
              <a:extLst>
                <a:ext uri="{FF2B5EF4-FFF2-40B4-BE49-F238E27FC236}">
                  <a16:creationId xmlns:a16="http://schemas.microsoft.com/office/drawing/2014/main" id="{4B3FB043-EE52-DE0A-9A86-80869FC1FC30}"/>
                </a:ext>
              </a:extLst>
            </p:cNvPr>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2677;p47">
              <a:extLst>
                <a:ext uri="{FF2B5EF4-FFF2-40B4-BE49-F238E27FC236}">
                  <a16:creationId xmlns:a16="http://schemas.microsoft.com/office/drawing/2014/main" id="{1340501A-DB47-39F0-07EF-55A90E09D760}"/>
                </a:ext>
              </a:extLst>
            </p:cNvPr>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2678;p47">
              <a:extLst>
                <a:ext uri="{FF2B5EF4-FFF2-40B4-BE49-F238E27FC236}">
                  <a16:creationId xmlns:a16="http://schemas.microsoft.com/office/drawing/2014/main" id="{04C3D7F5-3E7A-148B-7F04-19668EC059C6}"/>
                </a:ext>
              </a:extLst>
            </p:cNvPr>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2679;p47">
              <a:extLst>
                <a:ext uri="{FF2B5EF4-FFF2-40B4-BE49-F238E27FC236}">
                  <a16:creationId xmlns:a16="http://schemas.microsoft.com/office/drawing/2014/main" id="{31986FD0-2BD9-3968-6B79-6226585AD9AC}"/>
                </a:ext>
              </a:extLst>
            </p:cNvPr>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2680;p47">
              <a:extLst>
                <a:ext uri="{FF2B5EF4-FFF2-40B4-BE49-F238E27FC236}">
                  <a16:creationId xmlns:a16="http://schemas.microsoft.com/office/drawing/2014/main" id="{85CEF2BE-8AF6-983F-3C61-7F9803A5D19D}"/>
                </a:ext>
              </a:extLst>
            </p:cNvPr>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2681;p47">
              <a:extLst>
                <a:ext uri="{FF2B5EF4-FFF2-40B4-BE49-F238E27FC236}">
                  <a16:creationId xmlns:a16="http://schemas.microsoft.com/office/drawing/2014/main" id="{31501173-C723-F7E0-1A11-3F9E9BAB10EE}"/>
                </a:ext>
              </a:extLst>
            </p:cNvPr>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2682;p47">
              <a:extLst>
                <a:ext uri="{FF2B5EF4-FFF2-40B4-BE49-F238E27FC236}">
                  <a16:creationId xmlns:a16="http://schemas.microsoft.com/office/drawing/2014/main" id="{EC71939E-AA5E-5236-24C8-F035733D8CD8}"/>
                </a:ext>
              </a:extLst>
            </p:cNvPr>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2683;p47">
              <a:extLst>
                <a:ext uri="{FF2B5EF4-FFF2-40B4-BE49-F238E27FC236}">
                  <a16:creationId xmlns:a16="http://schemas.microsoft.com/office/drawing/2014/main" id="{23D4D32F-0D91-76E8-41E8-A8BAD01E64C0}"/>
                </a:ext>
              </a:extLst>
            </p:cNvPr>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2684;p47">
              <a:extLst>
                <a:ext uri="{FF2B5EF4-FFF2-40B4-BE49-F238E27FC236}">
                  <a16:creationId xmlns:a16="http://schemas.microsoft.com/office/drawing/2014/main" id="{50B609AD-14E8-C783-AA5E-4ABD5ED9CD22}"/>
                </a:ext>
              </a:extLst>
            </p:cNvPr>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2685;p47">
              <a:extLst>
                <a:ext uri="{FF2B5EF4-FFF2-40B4-BE49-F238E27FC236}">
                  <a16:creationId xmlns:a16="http://schemas.microsoft.com/office/drawing/2014/main" id="{D8082F78-6B38-81F1-4BB6-0B2EEE3CADD3}"/>
                </a:ext>
              </a:extLst>
            </p:cNvPr>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2686;p47">
              <a:extLst>
                <a:ext uri="{FF2B5EF4-FFF2-40B4-BE49-F238E27FC236}">
                  <a16:creationId xmlns:a16="http://schemas.microsoft.com/office/drawing/2014/main" id="{CBE69CC8-5685-C815-465D-B14596FEC6F8}"/>
                </a:ext>
              </a:extLst>
            </p:cNvPr>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2687;p47">
              <a:extLst>
                <a:ext uri="{FF2B5EF4-FFF2-40B4-BE49-F238E27FC236}">
                  <a16:creationId xmlns:a16="http://schemas.microsoft.com/office/drawing/2014/main" id="{127DC9AC-96D6-384E-F456-84F0181E0CBE}"/>
                </a:ext>
              </a:extLst>
            </p:cNvPr>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2688;p47">
              <a:extLst>
                <a:ext uri="{FF2B5EF4-FFF2-40B4-BE49-F238E27FC236}">
                  <a16:creationId xmlns:a16="http://schemas.microsoft.com/office/drawing/2014/main" id="{F3ADED5E-F618-E6DA-A077-BD5E411A439A}"/>
                </a:ext>
              </a:extLst>
            </p:cNvPr>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2689;p47">
              <a:extLst>
                <a:ext uri="{FF2B5EF4-FFF2-40B4-BE49-F238E27FC236}">
                  <a16:creationId xmlns:a16="http://schemas.microsoft.com/office/drawing/2014/main" id="{20C2DDC5-3697-852B-2824-3F39A1D3F2DB}"/>
                </a:ext>
              </a:extLst>
            </p:cNvPr>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2690;p47">
              <a:extLst>
                <a:ext uri="{FF2B5EF4-FFF2-40B4-BE49-F238E27FC236}">
                  <a16:creationId xmlns:a16="http://schemas.microsoft.com/office/drawing/2014/main" id="{AA0FEE1D-8DE9-AC57-4B71-7C0C2DADA730}"/>
                </a:ext>
              </a:extLst>
            </p:cNvPr>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2691;p47">
              <a:extLst>
                <a:ext uri="{FF2B5EF4-FFF2-40B4-BE49-F238E27FC236}">
                  <a16:creationId xmlns:a16="http://schemas.microsoft.com/office/drawing/2014/main" id="{0B8ADD2E-0D32-2E75-B0F5-CB6E079F1C94}"/>
                </a:ext>
              </a:extLst>
            </p:cNvPr>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2692;p47">
              <a:extLst>
                <a:ext uri="{FF2B5EF4-FFF2-40B4-BE49-F238E27FC236}">
                  <a16:creationId xmlns:a16="http://schemas.microsoft.com/office/drawing/2014/main" id="{D3C95209-0A62-A656-1103-DADC8F70DE36}"/>
                </a:ext>
              </a:extLst>
            </p:cNvPr>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2693;p47">
              <a:extLst>
                <a:ext uri="{FF2B5EF4-FFF2-40B4-BE49-F238E27FC236}">
                  <a16:creationId xmlns:a16="http://schemas.microsoft.com/office/drawing/2014/main" id="{C3DB93EC-1863-0AC4-0796-E5739AFDB278}"/>
                </a:ext>
              </a:extLst>
            </p:cNvPr>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2694;p47">
              <a:extLst>
                <a:ext uri="{FF2B5EF4-FFF2-40B4-BE49-F238E27FC236}">
                  <a16:creationId xmlns:a16="http://schemas.microsoft.com/office/drawing/2014/main" id="{94CA720E-C653-49AE-E00F-7E0C0C591748}"/>
                </a:ext>
              </a:extLst>
            </p:cNvPr>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2695;p47">
              <a:extLst>
                <a:ext uri="{FF2B5EF4-FFF2-40B4-BE49-F238E27FC236}">
                  <a16:creationId xmlns:a16="http://schemas.microsoft.com/office/drawing/2014/main" id="{5F7B7813-7911-3A18-60F1-04092783C4F8}"/>
                </a:ext>
              </a:extLst>
            </p:cNvPr>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2696;p47">
              <a:extLst>
                <a:ext uri="{FF2B5EF4-FFF2-40B4-BE49-F238E27FC236}">
                  <a16:creationId xmlns:a16="http://schemas.microsoft.com/office/drawing/2014/main" id="{6A479D31-4DD8-F75F-85BB-7FE3A103FE79}"/>
                </a:ext>
              </a:extLst>
            </p:cNvPr>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2697;p47">
              <a:extLst>
                <a:ext uri="{FF2B5EF4-FFF2-40B4-BE49-F238E27FC236}">
                  <a16:creationId xmlns:a16="http://schemas.microsoft.com/office/drawing/2014/main" id="{DF1B4360-5A11-B371-FD1A-65EBE73CC425}"/>
                </a:ext>
              </a:extLst>
            </p:cNvPr>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2698;p47">
              <a:extLst>
                <a:ext uri="{FF2B5EF4-FFF2-40B4-BE49-F238E27FC236}">
                  <a16:creationId xmlns:a16="http://schemas.microsoft.com/office/drawing/2014/main" id="{3EE3FBDD-8AA5-15B9-E854-E52F3F2BB240}"/>
                </a:ext>
              </a:extLst>
            </p:cNvPr>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2699;p47">
              <a:extLst>
                <a:ext uri="{FF2B5EF4-FFF2-40B4-BE49-F238E27FC236}">
                  <a16:creationId xmlns:a16="http://schemas.microsoft.com/office/drawing/2014/main" id="{67674D56-1B7A-5681-A323-F6AA17342521}"/>
                </a:ext>
              </a:extLst>
            </p:cNvPr>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2700;p47">
              <a:extLst>
                <a:ext uri="{FF2B5EF4-FFF2-40B4-BE49-F238E27FC236}">
                  <a16:creationId xmlns:a16="http://schemas.microsoft.com/office/drawing/2014/main" id="{B25B79DE-0756-46C0-8AB0-845F9706DD2B}"/>
                </a:ext>
              </a:extLst>
            </p:cNvPr>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2701;p47">
              <a:extLst>
                <a:ext uri="{FF2B5EF4-FFF2-40B4-BE49-F238E27FC236}">
                  <a16:creationId xmlns:a16="http://schemas.microsoft.com/office/drawing/2014/main" id="{83582781-B8D8-98B9-B225-0110B1E0BBE9}"/>
                </a:ext>
              </a:extLst>
            </p:cNvPr>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2702;p47">
              <a:extLst>
                <a:ext uri="{FF2B5EF4-FFF2-40B4-BE49-F238E27FC236}">
                  <a16:creationId xmlns:a16="http://schemas.microsoft.com/office/drawing/2014/main" id="{CF7994B0-31C1-9025-F5B8-84EE52009EE2}"/>
                </a:ext>
              </a:extLst>
            </p:cNvPr>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2703;p47">
              <a:extLst>
                <a:ext uri="{FF2B5EF4-FFF2-40B4-BE49-F238E27FC236}">
                  <a16:creationId xmlns:a16="http://schemas.microsoft.com/office/drawing/2014/main" id="{3BE5F407-398E-0804-51B5-F66B1C8DC785}"/>
                </a:ext>
              </a:extLst>
            </p:cNvPr>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2704;p47">
              <a:extLst>
                <a:ext uri="{FF2B5EF4-FFF2-40B4-BE49-F238E27FC236}">
                  <a16:creationId xmlns:a16="http://schemas.microsoft.com/office/drawing/2014/main" id="{112E2F7B-6D72-B8E7-A8C6-FC68D22B0257}"/>
                </a:ext>
              </a:extLst>
            </p:cNvPr>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2705;p47">
              <a:extLst>
                <a:ext uri="{FF2B5EF4-FFF2-40B4-BE49-F238E27FC236}">
                  <a16:creationId xmlns:a16="http://schemas.microsoft.com/office/drawing/2014/main" id="{7C707BF7-C78A-423F-6C05-0960CEEF39C8}"/>
                </a:ext>
              </a:extLst>
            </p:cNvPr>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4" name="Google Shape;2706;p47">
              <a:extLst>
                <a:ext uri="{FF2B5EF4-FFF2-40B4-BE49-F238E27FC236}">
                  <a16:creationId xmlns:a16="http://schemas.microsoft.com/office/drawing/2014/main" id="{F9F731FF-CBAE-9E38-CA2B-DFA08462EBF8}"/>
                </a:ext>
              </a:extLst>
            </p:cNvPr>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2707;p47">
              <a:extLst>
                <a:ext uri="{FF2B5EF4-FFF2-40B4-BE49-F238E27FC236}">
                  <a16:creationId xmlns:a16="http://schemas.microsoft.com/office/drawing/2014/main" id="{7853069F-4D56-89A1-BD5A-E7D6806EC43C}"/>
                </a:ext>
              </a:extLst>
            </p:cNvPr>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2708;p47">
              <a:extLst>
                <a:ext uri="{FF2B5EF4-FFF2-40B4-BE49-F238E27FC236}">
                  <a16:creationId xmlns:a16="http://schemas.microsoft.com/office/drawing/2014/main" id="{0367EDEF-9BB5-3155-F01C-4147D611A47B}"/>
                </a:ext>
              </a:extLst>
            </p:cNvPr>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2709;p47">
              <a:extLst>
                <a:ext uri="{FF2B5EF4-FFF2-40B4-BE49-F238E27FC236}">
                  <a16:creationId xmlns:a16="http://schemas.microsoft.com/office/drawing/2014/main" id="{4B857B4C-AAE5-EE1F-AD7F-57B84780F7AB}"/>
                </a:ext>
              </a:extLst>
            </p:cNvPr>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2710;p47">
              <a:extLst>
                <a:ext uri="{FF2B5EF4-FFF2-40B4-BE49-F238E27FC236}">
                  <a16:creationId xmlns:a16="http://schemas.microsoft.com/office/drawing/2014/main" id="{852FF79B-CCD1-A721-E55A-F6DD67A9619B}"/>
                </a:ext>
              </a:extLst>
            </p:cNvPr>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2711;p47">
              <a:extLst>
                <a:ext uri="{FF2B5EF4-FFF2-40B4-BE49-F238E27FC236}">
                  <a16:creationId xmlns:a16="http://schemas.microsoft.com/office/drawing/2014/main" id="{693B52E8-7283-7013-C99B-0488C68AE507}"/>
                </a:ext>
              </a:extLst>
            </p:cNvPr>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2712;p47">
              <a:extLst>
                <a:ext uri="{FF2B5EF4-FFF2-40B4-BE49-F238E27FC236}">
                  <a16:creationId xmlns:a16="http://schemas.microsoft.com/office/drawing/2014/main" id="{7486D9DB-E2C9-9F19-CA86-4F2A3C14BE09}"/>
                </a:ext>
              </a:extLst>
            </p:cNvPr>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2713;p47">
              <a:extLst>
                <a:ext uri="{FF2B5EF4-FFF2-40B4-BE49-F238E27FC236}">
                  <a16:creationId xmlns:a16="http://schemas.microsoft.com/office/drawing/2014/main" id="{FE84A7B0-640F-924A-1896-32CD49BAB138}"/>
                </a:ext>
              </a:extLst>
            </p:cNvPr>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2714;p47">
              <a:extLst>
                <a:ext uri="{FF2B5EF4-FFF2-40B4-BE49-F238E27FC236}">
                  <a16:creationId xmlns:a16="http://schemas.microsoft.com/office/drawing/2014/main" id="{C3B6B97F-BADB-CA3C-2F34-E7DA1038777E}"/>
                </a:ext>
              </a:extLst>
            </p:cNvPr>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2715;p47">
              <a:extLst>
                <a:ext uri="{FF2B5EF4-FFF2-40B4-BE49-F238E27FC236}">
                  <a16:creationId xmlns:a16="http://schemas.microsoft.com/office/drawing/2014/main" id="{8632C101-C261-9378-023B-55213D643218}"/>
                </a:ext>
              </a:extLst>
            </p:cNvPr>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2716;p47">
              <a:extLst>
                <a:ext uri="{FF2B5EF4-FFF2-40B4-BE49-F238E27FC236}">
                  <a16:creationId xmlns:a16="http://schemas.microsoft.com/office/drawing/2014/main" id="{F953A771-2385-DF42-636E-FDF6CAD12911}"/>
                </a:ext>
              </a:extLst>
            </p:cNvPr>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2717;p47">
              <a:extLst>
                <a:ext uri="{FF2B5EF4-FFF2-40B4-BE49-F238E27FC236}">
                  <a16:creationId xmlns:a16="http://schemas.microsoft.com/office/drawing/2014/main" id="{0437DA24-8C7A-BD71-9636-6DB4DA081911}"/>
                </a:ext>
              </a:extLst>
            </p:cNvPr>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2718;p47">
              <a:extLst>
                <a:ext uri="{FF2B5EF4-FFF2-40B4-BE49-F238E27FC236}">
                  <a16:creationId xmlns:a16="http://schemas.microsoft.com/office/drawing/2014/main" id="{946D85A4-A1EA-1130-4683-CA556438992C}"/>
                </a:ext>
              </a:extLst>
            </p:cNvPr>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2719;p47">
              <a:extLst>
                <a:ext uri="{FF2B5EF4-FFF2-40B4-BE49-F238E27FC236}">
                  <a16:creationId xmlns:a16="http://schemas.microsoft.com/office/drawing/2014/main" id="{9FFF0906-B9B6-FD4A-3FAF-9F94FC109ABB}"/>
                </a:ext>
              </a:extLst>
            </p:cNvPr>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5" name="Google Shape;2720;p47">
              <a:extLst>
                <a:ext uri="{FF2B5EF4-FFF2-40B4-BE49-F238E27FC236}">
                  <a16:creationId xmlns:a16="http://schemas.microsoft.com/office/drawing/2014/main" id="{E00E263D-5BB6-3252-F58D-D45E69353616}"/>
                </a:ext>
              </a:extLst>
            </p:cNvPr>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2721;p47">
              <a:extLst>
                <a:ext uri="{FF2B5EF4-FFF2-40B4-BE49-F238E27FC236}">
                  <a16:creationId xmlns:a16="http://schemas.microsoft.com/office/drawing/2014/main" id="{0E64897D-0112-0683-BBCD-D76147B4D0F0}"/>
                </a:ext>
              </a:extLst>
            </p:cNvPr>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7" name="Google Shape;2722;p47">
              <a:extLst>
                <a:ext uri="{FF2B5EF4-FFF2-40B4-BE49-F238E27FC236}">
                  <a16:creationId xmlns:a16="http://schemas.microsoft.com/office/drawing/2014/main" id="{1428B0C0-371E-B677-98D7-DF42CFD41F2E}"/>
                </a:ext>
              </a:extLst>
            </p:cNvPr>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8" name="Google Shape;2723;p47">
              <a:extLst>
                <a:ext uri="{FF2B5EF4-FFF2-40B4-BE49-F238E27FC236}">
                  <a16:creationId xmlns:a16="http://schemas.microsoft.com/office/drawing/2014/main" id="{192018F7-687D-CDCF-3B19-01E2BDF48025}"/>
                </a:ext>
              </a:extLst>
            </p:cNvPr>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2724;p47">
              <a:extLst>
                <a:ext uri="{FF2B5EF4-FFF2-40B4-BE49-F238E27FC236}">
                  <a16:creationId xmlns:a16="http://schemas.microsoft.com/office/drawing/2014/main" id="{674C606A-735E-93EF-13A4-336C9CC77C76}"/>
                </a:ext>
              </a:extLst>
            </p:cNvPr>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2725;p47">
              <a:extLst>
                <a:ext uri="{FF2B5EF4-FFF2-40B4-BE49-F238E27FC236}">
                  <a16:creationId xmlns:a16="http://schemas.microsoft.com/office/drawing/2014/main" id="{B6AD7E66-A84B-5BD7-44DA-DDA18C270F50}"/>
                </a:ext>
              </a:extLst>
            </p:cNvPr>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2726;p47">
              <a:extLst>
                <a:ext uri="{FF2B5EF4-FFF2-40B4-BE49-F238E27FC236}">
                  <a16:creationId xmlns:a16="http://schemas.microsoft.com/office/drawing/2014/main" id="{12D9641F-A588-EED7-A25B-BDD840CE22ED}"/>
                </a:ext>
              </a:extLst>
            </p:cNvPr>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2727;p47">
              <a:extLst>
                <a:ext uri="{FF2B5EF4-FFF2-40B4-BE49-F238E27FC236}">
                  <a16:creationId xmlns:a16="http://schemas.microsoft.com/office/drawing/2014/main" id="{DC7E78B9-2BD7-E8E3-6C54-67A9F010F4B2}"/>
                </a:ext>
              </a:extLst>
            </p:cNvPr>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2728;p47">
              <a:extLst>
                <a:ext uri="{FF2B5EF4-FFF2-40B4-BE49-F238E27FC236}">
                  <a16:creationId xmlns:a16="http://schemas.microsoft.com/office/drawing/2014/main" id="{7FA34358-78FA-9006-C0E4-12D75435BD6F}"/>
                </a:ext>
              </a:extLst>
            </p:cNvPr>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2729;p47">
              <a:extLst>
                <a:ext uri="{FF2B5EF4-FFF2-40B4-BE49-F238E27FC236}">
                  <a16:creationId xmlns:a16="http://schemas.microsoft.com/office/drawing/2014/main" id="{C353EB3F-477D-5D39-12C4-6FFCA889942E}"/>
                </a:ext>
              </a:extLst>
            </p:cNvPr>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5" name="Google Shape;2730;p47">
              <a:extLst>
                <a:ext uri="{FF2B5EF4-FFF2-40B4-BE49-F238E27FC236}">
                  <a16:creationId xmlns:a16="http://schemas.microsoft.com/office/drawing/2014/main" id="{F544C817-46EE-1CAF-8715-7D16FB6C81F2}"/>
                </a:ext>
              </a:extLst>
            </p:cNvPr>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2731;p47">
              <a:extLst>
                <a:ext uri="{FF2B5EF4-FFF2-40B4-BE49-F238E27FC236}">
                  <a16:creationId xmlns:a16="http://schemas.microsoft.com/office/drawing/2014/main" id="{ED585C98-1124-FB2B-BAB0-A1FB433CDE88}"/>
                </a:ext>
              </a:extLst>
            </p:cNvPr>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7" name="Google Shape;2732;p47">
              <a:extLst>
                <a:ext uri="{FF2B5EF4-FFF2-40B4-BE49-F238E27FC236}">
                  <a16:creationId xmlns:a16="http://schemas.microsoft.com/office/drawing/2014/main" id="{FCD39A43-8CF4-25DD-A96B-F13B7075C7F1}"/>
                </a:ext>
              </a:extLst>
            </p:cNvPr>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8" name="Google Shape;2733;p47">
              <a:extLst>
                <a:ext uri="{FF2B5EF4-FFF2-40B4-BE49-F238E27FC236}">
                  <a16:creationId xmlns:a16="http://schemas.microsoft.com/office/drawing/2014/main" id="{6EABC14D-8688-F2FD-5215-44A149464C4A}"/>
                </a:ext>
              </a:extLst>
            </p:cNvPr>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2734;p47">
              <a:extLst>
                <a:ext uri="{FF2B5EF4-FFF2-40B4-BE49-F238E27FC236}">
                  <a16:creationId xmlns:a16="http://schemas.microsoft.com/office/drawing/2014/main" id="{CF92BFA0-5E73-1BC1-1571-E4712B62F283}"/>
                </a:ext>
              </a:extLst>
            </p:cNvPr>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2735;p47">
              <a:extLst>
                <a:ext uri="{FF2B5EF4-FFF2-40B4-BE49-F238E27FC236}">
                  <a16:creationId xmlns:a16="http://schemas.microsoft.com/office/drawing/2014/main" id="{F6729A73-1042-E901-056E-CF93F11E60D8}"/>
                </a:ext>
              </a:extLst>
            </p:cNvPr>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2736;p47">
              <a:extLst>
                <a:ext uri="{FF2B5EF4-FFF2-40B4-BE49-F238E27FC236}">
                  <a16:creationId xmlns:a16="http://schemas.microsoft.com/office/drawing/2014/main" id="{88528E58-90E7-BC9A-A834-497FCAE19DF0}"/>
                </a:ext>
              </a:extLst>
            </p:cNvPr>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2737;p47">
              <a:extLst>
                <a:ext uri="{FF2B5EF4-FFF2-40B4-BE49-F238E27FC236}">
                  <a16:creationId xmlns:a16="http://schemas.microsoft.com/office/drawing/2014/main" id="{8F32A82C-CC6A-05AC-A729-133DF1BEA28B}"/>
                </a:ext>
              </a:extLst>
            </p:cNvPr>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2738;p47">
              <a:extLst>
                <a:ext uri="{FF2B5EF4-FFF2-40B4-BE49-F238E27FC236}">
                  <a16:creationId xmlns:a16="http://schemas.microsoft.com/office/drawing/2014/main" id="{AF31BC20-9D73-F8C3-B9DD-426D09D4733E}"/>
                </a:ext>
              </a:extLst>
            </p:cNvPr>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2739;p47">
              <a:extLst>
                <a:ext uri="{FF2B5EF4-FFF2-40B4-BE49-F238E27FC236}">
                  <a16:creationId xmlns:a16="http://schemas.microsoft.com/office/drawing/2014/main" id="{69F726D9-DAE2-EF5D-3613-948787A922CE}"/>
                </a:ext>
              </a:extLst>
            </p:cNvPr>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2740;p47">
              <a:extLst>
                <a:ext uri="{FF2B5EF4-FFF2-40B4-BE49-F238E27FC236}">
                  <a16:creationId xmlns:a16="http://schemas.microsoft.com/office/drawing/2014/main" id="{1A3DF014-9231-40DE-EEED-C68498D10A8C}"/>
                </a:ext>
              </a:extLst>
            </p:cNvPr>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2741;p47">
              <a:extLst>
                <a:ext uri="{FF2B5EF4-FFF2-40B4-BE49-F238E27FC236}">
                  <a16:creationId xmlns:a16="http://schemas.microsoft.com/office/drawing/2014/main" id="{797AFA27-D9F3-5F2F-FE71-99990AF0418F}"/>
                </a:ext>
              </a:extLst>
            </p:cNvPr>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2742;p47">
              <a:extLst>
                <a:ext uri="{FF2B5EF4-FFF2-40B4-BE49-F238E27FC236}">
                  <a16:creationId xmlns:a16="http://schemas.microsoft.com/office/drawing/2014/main" id="{B255C2FE-79E1-6F8B-E688-6FEADE284814}"/>
                </a:ext>
              </a:extLst>
            </p:cNvPr>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2743;p47">
              <a:extLst>
                <a:ext uri="{FF2B5EF4-FFF2-40B4-BE49-F238E27FC236}">
                  <a16:creationId xmlns:a16="http://schemas.microsoft.com/office/drawing/2014/main" id="{060BB6D4-9AAF-0AB9-7BDC-AEFCAE2376D3}"/>
                </a:ext>
              </a:extLst>
            </p:cNvPr>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2744;p47">
              <a:extLst>
                <a:ext uri="{FF2B5EF4-FFF2-40B4-BE49-F238E27FC236}">
                  <a16:creationId xmlns:a16="http://schemas.microsoft.com/office/drawing/2014/main" id="{5A9E238A-CCD9-4FF0-1086-39F10144AD63}"/>
                </a:ext>
              </a:extLst>
            </p:cNvPr>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2745;p47">
              <a:extLst>
                <a:ext uri="{FF2B5EF4-FFF2-40B4-BE49-F238E27FC236}">
                  <a16:creationId xmlns:a16="http://schemas.microsoft.com/office/drawing/2014/main" id="{3C0EA215-DCE8-75B6-DD42-D0847816C7DF}"/>
                </a:ext>
              </a:extLst>
            </p:cNvPr>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2746;p47">
              <a:extLst>
                <a:ext uri="{FF2B5EF4-FFF2-40B4-BE49-F238E27FC236}">
                  <a16:creationId xmlns:a16="http://schemas.microsoft.com/office/drawing/2014/main" id="{A3841436-43D7-02C4-1390-1CA00E694295}"/>
                </a:ext>
              </a:extLst>
            </p:cNvPr>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2747;p47">
              <a:extLst>
                <a:ext uri="{FF2B5EF4-FFF2-40B4-BE49-F238E27FC236}">
                  <a16:creationId xmlns:a16="http://schemas.microsoft.com/office/drawing/2014/main" id="{DE8F3C3A-D0F3-95D3-BD2A-3174540062BA}"/>
                </a:ext>
              </a:extLst>
            </p:cNvPr>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2748;p47">
              <a:extLst>
                <a:ext uri="{FF2B5EF4-FFF2-40B4-BE49-F238E27FC236}">
                  <a16:creationId xmlns:a16="http://schemas.microsoft.com/office/drawing/2014/main" id="{F5B079DD-4834-D6D0-A420-4A0C66A03FA0}"/>
                </a:ext>
              </a:extLst>
            </p:cNvPr>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2749;p47">
              <a:extLst>
                <a:ext uri="{FF2B5EF4-FFF2-40B4-BE49-F238E27FC236}">
                  <a16:creationId xmlns:a16="http://schemas.microsoft.com/office/drawing/2014/main" id="{5AA54609-A3E3-8B52-FF93-7B836E34DD0E}"/>
                </a:ext>
              </a:extLst>
            </p:cNvPr>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2750;p47">
              <a:extLst>
                <a:ext uri="{FF2B5EF4-FFF2-40B4-BE49-F238E27FC236}">
                  <a16:creationId xmlns:a16="http://schemas.microsoft.com/office/drawing/2014/main" id="{EA78D373-6214-7516-950C-0754A598629E}"/>
                </a:ext>
              </a:extLst>
            </p:cNvPr>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2751;p47">
              <a:extLst>
                <a:ext uri="{FF2B5EF4-FFF2-40B4-BE49-F238E27FC236}">
                  <a16:creationId xmlns:a16="http://schemas.microsoft.com/office/drawing/2014/main" id="{39F7F0F6-252E-FE22-3E40-A57EFA190C8D}"/>
                </a:ext>
              </a:extLst>
            </p:cNvPr>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2752;p47">
              <a:extLst>
                <a:ext uri="{FF2B5EF4-FFF2-40B4-BE49-F238E27FC236}">
                  <a16:creationId xmlns:a16="http://schemas.microsoft.com/office/drawing/2014/main" id="{5E50154C-8782-559C-8934-3C5767B160C0}"/>
                </a:ext>
              </a:extLst>
            </p:cNvPr>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2753;p47">
              <a:extLst>
                <a:ext uri="{FF2B5EF4-FFF2-40B4-BE49-F238E27FC236}">
                  <a16:creationId xmlns:a16="http://schemas.microsoft.com/office/drawing/2014/main" id="{52889E72-3C49-415C-6317-A234AF984596}"/>
                </a:ext>
              </a:extLst>
            </p:cNvPr>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2754;p47">
              <a:extLst>
                <a:ext uri="{FF2B5EF4-FFF2-40B4-BE49-F238E27FC236}">
                  <a16:creationId xmlns:a16="http://schemas.microsoft.com/office/drawing/2014/main" id="{31F7CFB8-E0D2-F440-642D-704AAE55F860}"/>
                </a:ext>
              </a:extLst>
            </p:cNvPr>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2755;p47">
              <a:extLst>
                <a:ext uri="{FF2B5EF4-FFF2-40B4-BE49-F238E27FC236}">
                  <a16:creationId xmlns:a16="http://schemas.microsoft.com/office/drawing/2014/main" id="{ED88279B-59AC-F6AE-693D-D248C1529BFC}"/>
                </a:ext>
              </a:extLst>
            </p:cNvPr>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2756;p47">
              <a:extLst>
                <a:ext uri="{FF2B5EF4-FFF2-40B4-BE49-F238E27FC236}">
                  <a16:creationId xmlns:a16="http://schemas.microsoft.com/office/drawing/2014/main" id="{AC4D9FF0-C802-F4D2-B41A-11B76064D4D2}"/>
                </a:ext>
              </a:extLst>
            </p:cNvPr>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2757;p47">
              <a:extLst>
                <a:ext uri="{FF2B5EF4-FFF2-40B4-BE49-F238E27FC236}">
                  <a16:creationId xmlns:a16="http://schemas.microsoft.com/office/drawing/2014/main" id="{6CCE3CF8-F4B4-03C3-BB02-E9080A1EC7AE}"/>
                </a:ext>
              </a:extLst>
            </p:cNvPr>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2758;p47">
              <a:extLst>
                <a:ext uri="{FF2B5EF4-FFF2-40B4-BE49-F238E27FC236}">
                  <a16:creationId xmlns:a16="http://schemas.microsoft.com/office/drawing/2014/main" id="{C5BC4EB0-7129-04F3-B4B6-D25C0C52F236}"/>
                </a:ext>
              </a:extLst>
            </p:cNvPr>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2759;p47">
              <a:extLst>
                <a:ext uri="{FF2B5EF4-FFF2-40B4-BE49-F238E27FC236}">
                  <a16:creationId xmlns:a16="http://schemas.microsoft.com/office/drawing/2014/main" id="{7048E531-45EA-9EEA-E8E5-4C2B725F2E3A}"/>
                </a:ext>
              </a:extLst>
            </p:cNvPr>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2760;p47">
              <a:extLst>
                <a:ext uri="{FF2B5EF4-FFF2-40B4-BE49-F238E27FC236}">
                  <a16:creationId xmlns:a16="http://schemas.microsoft.com/office/drawing/2014/main" id="{B0801B25-2BB0-47C9-F45D-9F9A1666BF08}"/>
                </a:ext>
              </a:extLst>
            </p:cNvPr>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2761;p47">
              <a:extLst>
                <a:ext uri="{FF2B5EF4-FFF2-40B4-BE49-F238E27FC236}">
                  <a16:creationId xmlns:a16="http://schemas.microsoft.com/office/drawing/2014/main" id="{0B80028A-C2FD-9706-3E28-E9BB5DABD425}"/>
                </a:ext>
              </a:extLst>
            </p:cNvPr>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7" name="Google Shape;2762;p47">
              <a:extLst>
                <a:ext uri="{FF2B5EF4-FFF2-40B4-BE49-F238E27FC236}">
                  <a16:creationId xmlns:a16="http://schemas.microsoft.com/office/drawing/2014/main" id="{BD039138-36D3-FB07-D6A2-5998A30F6182}"/>
                </a:ext>
              </a:extLst>
            </p:cNvPr>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2763;p47">
              <a:extLst>
                <a:ext uri="{FF2B5EF4-FFF2-40B4-BE49-F238E27FC236}">
                  <a16:creationId xmlns:a16="http://schemas.microsoft.com/office/drawing/2014/main" id="{EE6F6159-8B78-E493-E6A6-8EB5A75037C1}"/>
                </a:ext>
              </a:extLst>
            </p:cNvPr>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2764;p47">
              <a:extLst>
                <a:ext uri="{FF2B5EF4-FFF2-40B4-BE49-F238E27FC236}">
                  <a16:creationId xmlns:a16="http://schemas.microsoft.com/office/drawing/2014/main" id="{6F106362-7737-0AD2-0E24-0D5D94276B1C}"/>
                </a:ext>
              </a:extLst>
            </p:cNvPr>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2765;p47">
              <a:extLst>
                <a:ext uri="{FF2B5EF4-FFF2-40B4-BE49-F238E27FC236}">
                  <a16:creationId xmlns:a16="http://schemas.microsoft.com/office/drawing/2014/main" id="{843089EE-E1F2-EB98-C8A2-FEA3D1AD786A}"/>
                </a:ext>
              </a:extLst>
            </p:cNvPr>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2766;p47">
              <a:extLst>
                <a:ext uri="{FF2B5EF4-FFF2-40B4-BE49-F238E27FC236}">
                  <a16:creationId xmlns:a16="http://schemas.microsoft.com/office/drawing/2014/main" id="{58AFE972-C482-9337-7505-5AB5DCB6AA70}"/>
                </a:ext>
              </a:extLst>
            </p:cNvPr>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2767;p47">
              <a:extLst>
                <a:ext uri="{FF2B5EF4-FFF2-40B4-BE49-F238E27FC236}">
                  <a16:creationId xmlns:a16="http://schemas.microsoft.com/office/drawing/2014/main" id="{38A47755-EFE1-BEFE-331E-F9313E6B77B7}"/>
                </a:ext>
              </a:extLst>
            </p:cNvPr>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2768;p47">
              <a:extLst>
                <a:ext uri="{FF2B5EF4-FFF2-40B4-BE49-F238E27FC236}">
                  <a16:creationId xmlns:a16="http://schemas.microsoft.com/office/drawing/2014/main" id="{71FCA07C-DFF8-6658-BF21-CA9378F1A314}"/>
                </a:ext>
              </a:extLst>
            </p:cNvPr>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2769;p47">
              <a:extLst>
                <a:ext uri="{FF2B5EF4-FFF2-40B4-BE49-F238E27FC236}">
                  <a16:creationId xmlns:a16="http://schemas.microsoft.com/office/drawing/2014/main" id="{041E3986-5486-2EB7-6F0A-4D28E04C9374}"/>
                </a:ext>
              </a:extLst>
            </p:cNvPr>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85" name="Google Shape;2770;p47">
              <a:extLst>
                <a:ext uri="{FF2B5EF4-FFF2-40B4-BE49-F238E27FC236}">
                  <a16:creationId xmlns:a16="http://schemas.microsoft.com/office/drawing/2014/main" id="{F3C0ACCD-4124-F4F8-4B32-23C225B276B0}"/>
                </a:ext>
              </a:extLst>
            </p:cNvPr>
            <p:cNvGrpSpPr/>
            <p:nvPr/>
          </p:nvGrpSpPr>
          <p:grpSpPr>
            <a:xfrm>
              <a:off x="4146745" y="1006881"/>
              <a:ext cx="330894" cy="250785"/>
              <a:chOff x="6621095" y="1452181"/>
              <a:chExt cx="330894" cy="250785"/>
            </a:xfrm>
          </p:grpSpPr>
          <p:sp>
            <p:nvSpPr>
              <p:cNvPr id="1088" name="Google Shape;2771;p47">
                <a:extLst>
                  <a:ext uri="{FF2B5EF4-FFF2-40B4-BE49-F238E27FC236}">
                    <a16:creationId xmlns:a16="http://schemas.microsoft.com/office/drawing/2014/main" id="{C4B34972-68B4-067A-8676-E5C649AC44C8}"/>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2772;p47">
                <a:extLst>
                  <a:ext uri="{FF2B5EF4-FFF2-40B4-BE49-F238E27FC236}">
                    <a16:creationId xmlns:a16="http://schemas.microsoft.com/office/drawing/2014/main" id="{543FA628-D0E5-A680-97A1-35F4C49705B2}"/>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2773;p47">
                <a:extLst>
                  <a:ext uri="{FF2B5EF4-FFF2-40B4-BE49-F238E27FC236}">
                    <a16:creationId xmlns:a16="http://schemas.microsoft.com/office/drawing/2014/main" id="{27F08696-B9A1-E00D-8924-2C52E46EED44}"/>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2774;p47">
                <a:extLst>
                  <a:ext uri="{FF2B5EF4-FFF2-40B4-BE49-F238E27FC236}">
                    <a16:creationId xmlns:a16="http://schemas.microsoft.com/office/drawing/2014/main" id="{8C6AE302-3DFE-A110-812D-983357A0279E}"/>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2775;p47">
                <a:extLst>
                  <a:ext uri="{FF2B5EF4-FFF2-40B4-BE49-F238E27FC236}">
                    <a16:creationId xmlns:a16="http://schemas.microsoft.com/office/drawing/2014/main" id="{B80A1C8B-2FCA-B015-EE35-1A0A6FE86832}"/>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86" name="Google Shape;2776;p47">
              <a:extLst>
                <a:ext uri="{FF2B5EF4-FFF2-40B4-BE49-F238E27FC236}">
                  <a16:creationId xmlns:a16="http://schemas.microsoft.com/office/drawing/2014/main" id="{DB2779BB-610C-F6AF-54D1-90D0D01F2A4A}"/>
                </a:ext>
              </a:extLst>
            </p:cNvPr>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2777;p47">
              <a:extLst>
                <a:ext uri="{FF2B5EF4-FFF2-40B4-BE49-F238E27FC236}">
                  <a16:creationId xmlns:a16="http://schemas.microsoft.com/office/drawing/2014/main" id="{45D232EB-7CD8-E050-3380-EFB2C9FBB13A}"/>
                </a:ext>
              </a:extLst>
            </p:cNvPr>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7">
                                            <p:txEl>
                                              <p:pRg st="0" end="0"/>
                                            </p:txEl>
                                          </p:spTgt>
                                        </p:tgtEl>
                                        <p:attrNameLst>
                                          <p:attrName>style.visibility</p:attrName>
                                        </p:attrNameLst>
                                      </p:cBhvr>
                                      <p:to>
                                        <p:strVal val="visible"/>
                                      </p:to>
                                    </p:set>
                                    <p:animEffect transition="in" filter="fade">
                                      <p:cBhvr>
                                        <p:cTn id="7" dur="500"/>
                                        <p:tgtEl>
                                          <p:spTgt spid="8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7">
                                            <p:txEl>
                                              <p:pRg st="1" end="1"/>
                                            </p:txEl>
                                          </p:spTgt>
                                        </p:tgtEl>
                                        <p:attrNameLst>
                                          <p:attrName>style.visibility</p:attrName>
                                        </p:attrNameLst>
                                      </p:cBhvr>
                                      <p:to>
                                        <p:strVal val="visible"/>
                                      </p:to>
                                    </p:set>
                                    <p:animEffect transition="in" filter="fade">
                                      <p:cBhvr>
                                        <p:cTn id="12" dur="500"/>
                                        <p:tgtEl>
                                          <p:spTgt spid="8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57">
                                            <p:txEl>
                                              <p:pRg st="2" end="2"/>
                                            </p:txEl>
                                          </p:spTgt>
                                        </p:tgtEl>
                                        <p:attrNameLst>
                                          <p:attrName>style.visibility</p:attrName>
                                        </p:attrNameLst>
                                      </p:cBhvr>
                                      <p:to>
                                        <p:strVal val="visible"/>
                                      </p:to>
                                    </p:set>
                                    <p:animEffect transition="in" filter="fade">
                                      <p:cBhvr>
                                        <p:cTn id="17" dur="500"/>
                                        <p:tgtEl>
                                          <p:spTgt spid="85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57">
                                            <p:txEl>
                                              <p:pRg st="3" end="3"/>
                                            </p:txEl>
                                          </p:spTgt>
                                        </p:tgtEl>
                                        <p:attrNameLst>
                                          <p:attrName>style.visibility</p:attrName>
                                        </p:attrNameLst>
                                      </p:cBhvr>
                                      <p:to>
                                        <p:strVal val="visible"/>
                                      </p:to>
                                    </p:set>
                                    <p:animEffect transition="in" filter="fade">
                                      <p:cBhvr>
                                        <p:cTn id="22" dur="500"/>
                                        <p:tgtEl>
                                          <p:spTgt spid="85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57">
                                            <p:txEl>
                                              <p:pRg st="4" end="4"/>
                                            </p:txEl>
                                          </p:spTgt>
                                        </p:tgtEl>
                                        <p:attrNameLst>
                                          <p:attrName>style.visibility</p:attrName>
                                        </p:attrNameLst>
                                      </p:cBhvr>
                                      <p:to>
                                        <p:strVal val="visible"/>
                                      </p:to>
                                    </p:set>
                                    <p:animEffect transition="in" filter="fade">
                                      <p:cBhvr>
                                        <p:cTn id="27" dur="500"/>
                                        <p:tgtEl>
                                          <p:spTgt spid="85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57">
                                            <p:txEl>
                                              <p:pRg st="5" end="5"/>
                                            </p:txEl>
                                          </p:spTgt>
                                        </p:tgtEl>
                                        <p:attrNameLst>
                                          <p:attrName>style.visibility</p:attrName>
                                        </p:attrNameLst>
                                      </p:cBhvr>
                                      <p:to>
                                        <p:strVal val="visible"/>
                                      </p:to>
                                    </p:set>
                                    <p:animEffect transition="in" filter="fade">
                                      <p:cBhvr>
                                        <p:cTn id="32" dur="500"/>
                                        <p:tgtEl>
                                          <p:spTgt spid="85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57">
                                            <p:txEl>
                                              <p:pRg st="6" end="6"/>
                                            </p:txEl>
                                          </p:spTgt>
                                        </p:tgtEl>
                                        <p:attrNameLst>
                                          <p:attrName>style.visibility</p:attrName>
                                        </p:attrNameLst>
                                      </p:cBhvr>
                                      <p:to>
                                        <p:strVal val="visible"/>
                                      </p:to>
                                    </p:set>
                                    <p:animEffect transition="in" filter="fade">
                                      <p:cBhvr>
                                        <p:cTn id="37" dur="500"/>
                                        <p:tgtEl>
                                          <p:spTgt spid="85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57">
                                            <p:txEl>
                                              <p:pRg st="7" end="7"/>
                                            </p:txEl>
                                          </p:spTgt>
                                        </p:tgtEl>
                                        <p:attrNameLst>
                                          <p:attrName>style.visibility</p:attrName>
                                        </p:attrNameLst>
                                      </p:cBhvr>
                                      <p:to>
                                        <p:strVal val="visible"/>
                                      </p:to>
                                    </p:set>
                                    <p:animEffect transition="in" filter="fade">
                                      <p:cBhvr>
                                        <p:cTn id="42" dur="500"/>
                                        <p:tgtEl>
                                          <p:spTgt spid="85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6751812"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Visual Studio 2022 and .NET 6</a:t>
            </a:r>
            <a:endParaRPr dirty="0"/>
          </a:p>
        </p:txBody>
      </p:sp>
      <p:sp>
        <p:nvSpPr>
          <p:cNvPr id="998" name="Google Shape;998;p20"/>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What</a:t>
            </a:r>
            <a:endParaRPr b="1" dirty="0"/>
          </a:p>
          <a:p>
            <a:pPr marL="127000" indent="0">
              <a:buNone/>
            </a:pPr>
            <a:r>
              <a:rPr lang="en-US" dirty="0"/>
              <a:t>A fully-featured, extensible, free IDE for creating modern applications for most devices and platforms.</a:t>
            </a:r>
          </a:p>
        </p:txBody>
      </p:sp>
      <p:sp>
        <p:nvSpPr>
          <p:cNvPr id="999" name="Google Shape;999;p20"/>
          <p:cNvSpPr txBox="1">
            <a:spLocks noGrp="1"/>
          </p:cNvSpPr>
          <p:nvPr>
            <p:ph type="body" idx="2"/>
          </p:nvPr>
        </p:nvSpPr>
        <p:spPr>
          <a:xfrm>
            <a:off x="3020700" y="1995750"/>
            <a:ext cx="2833050" cy="2679000"/>
          </a:xfrm>
          <a:prstGeom prst="rect">
            <a:avLst/>
          </a:prstGeom>
        </p:spPr>
        <p:txBody>
          <a:bodyPr spcFirstLastPara="1" wrap="square" lIns="0" tIns="0" rIns="0" bIns="0" anchor="t" anchorCtr="0">
            <a:normAutofit lnSpcReduction="10000"/>
          </a:bodyPr>
          <a:lstStyle/>
          <a:p>
            <a:pPr marL="0" lvl="0" indent="0" algn="l" rtl="0">
              <a:spcBef>
                <a:spcPts val="600"/>
              </a:spcBef>
              <a:spcAft>
                <a:spcPts val="0"/>
              </a:spcAft>
              <a:buNone/>
            </a:pPr>
            <a:r>
              <a:rPr lang="en" b="1" dirty="0"/>
              <a:t>Why</a:t>
            </a:r>
            <a:endParaRPr b="1" dirty="0"/>
          </a:p>
          <a:p>
            <a:r>
              <a:rPr lang="en-US" dirty="0"/>
              <a:t>Powerful Web Tools to allow development with ASP.NET, jQuery, Bootstrap, among other popular frameworks.</a:t>
            </a:r>
          </a:p>
          <a:p>
            <a:r>
              <a:rPr lang="en-US" dirty="0"/>
              <a:t>Git Integration - Manage your source code in Git repos hosted by any provider, including GitHub. </a:t>
            </a:r>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144</a:t>
            </a:fld>
            <a:endParaRPr/>
          </a:p>
        </p:txBody>
      </p:sp>
      <p:grpSp>
        <p:nvGrpSpPr>
          <p:cNvPr id="7" name="Google Shape;1047;p24">
            <a:extLst>
              <a:ext uri="{FF2B5EF4-FFF2-40B4-BE49-F238E27FC236}">
                <a16:creationId xmlns:a16="http://schemas.microsoft.com/office/drawing/2014/main" id="{FD71F43B-5783-4B53-BFE8-14773E868E75}"/>
              </a:ext>
            </a:extLst>
          </p:cNvPr>
          <p:cNvGrpSpPr/>
          <p:nvPr/>
        </p:nvGrpSpPr>
        <p:grpSpPr>
          <a:xfrm>
            <a:off x="5787034" y="757367"/>
            <a:ext cx="3495801" cy="3628765"/>
            <a:chOff x="2012475" y="393272"/>
            <a:chExt cx="4440240" cy="4609126"/>
          </a:xfrm>
        </p:grpSpPr>
        <p:sp>
          <p:nvSpPr>
            <p:cNvPr id="8" name="Google Shape;1048;p24">
              <a:extLst>
                <a:ext uri="{FF2B5EF4-FFF2-40B4-BE49-F238E27FC236}">
                  <a16:creationId xmlns:a16="http://schemas.microsoft.com/office/drawing/2014/main" id="{B4775955-A991-4327-85CC-40B1ED774EC4}"/>
                </a:ext>
              </a:extLst>
            </p:cNvPr>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1049;p24">
              <a:extLst>
                <a:ext uri="{FF2B5EF4-FFF2-40B4-BE49-F238E27FC236}">
                  <a16:creationId xmlns:a16="http://schemas.microsoft.com/office/drawing/2014/main" id="{944FE64E-AD98-498F-B347-CF54A965F3DE}"/>
                </a:ext>
              </a:extLst>
            </p:cNvPr>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050;p24">
              <a:extLst>
                <a:ext uri="{FF2B5EF4-FFF2-40B4-BE49-F238E27FC236}">
                  <a16:creationId xmlns:a16="http://schemas.microsoft.com/office/drawing/2014/main" id="{FF72B0AA-ED59-4061-AD0C-6D7FA844F331}"/>
                </a:ext>
              </a:extLst>
            </p:cNvPr>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051;p24">
              <a:extLst>
                <a:ext uri="{FF2B5EF4-FFF2-40B4-BE49-F238E27FC236}">
                  <a16:creationId xmlns:a16="http://schemas.microsoft.com/office/drawing/2014/main" id="{6F96C41C-F432-499F-A6BE-A5588F90109D}"/>
                </a:ext>
              </a:extLst>
            </p:cNvPr>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052;p24">
              <a:extLst>
                <a:ext uri="{FF2B5EF4-FFF2-40B4-BE49-F238E27FC236}">
                  <a16:creationId xmlns:a16="http://schemas.microsoft.com/office/drawing/2014/main" id="{19ADE499-B612-453B-8253-00B826061954}"/>
                </a:ext>
              </a:extLst>
            </p:cNvPr>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053;p24">
              <a:extLst>
                <a:ext uri="{FF2B5EF4-FFF2-40B4-BE49-F238E27FC236}">
                  <a16:creationId xmlns:a16="http://schemas.microsoft.com/office/drawing/2014/main" id="{AD0B3F01-54E3-423D-93E5-706B0C670C42}"/>
                </a:ext>
              </a:extLst>
            </p:cNvPr>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054;p24">
              <a:extLst>
                <a:ext uri="{FF2B5EF4-FFF2-40B4-BE49-F238E27FC236}">
                  <a16:creationId xmlns:a16="http://schemas.microsoft.com/office/drawing/2014/main" id="{64D2DDEC-C05C-466B-A77B-C48FFA174537}"/>
                </a:ext>
              </a:extLst>
            </p:cNvPr>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055;p24">
              <a:extLst>
                <a:ext uri="{FF2B5EF4-FFF2-40B4-BE49-F238E27FC236}">
                  <a16:creationId xmlns:a16="http://schemas.microsoft.com/office/drawing/2014/main" id="{403B8AC6-255D-4D3F-9F21-D7240C1F1A5D}"/>
                </a:ext>
              </a:extLst>
            </p:cNvPr>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056;p24">
              <a:extLst>
                <a:ext uri="{FF2B5EF4-FFF2-40B4-BE49-F238E27FC236}">
                  <a16:creationId xmlns:a16="http://schemas.microsoft.com/office/drawing/2014/main" id="{F6549D08-EAD8-414A-A8CA-FC13D1A62F76}"/>
                </a:ext>
              </a:extLst>
            </p:cNvPr>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057;p24">
              <a:extLst>
                <a:ext uri="{FF2B5EF4-FFF2-40B4-BE49-F238E27FC236}">
                  <a16:creationId xmlns:a16="http://schemas.microsoft.com/office/drawing/2014/main" id="{1D52B2CF-9269-4368-A506-1027B8AEA967}"/>
                </a:ext>
              </a:extLst>
            </p:cNvPr>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058;p24">
              <a:extLst>
                <a:ext uri="{FF2B5EF4-FFF2-40B4-BE49-F238E27FC236}">
                  <a16:creationId xmlns:a16="http://schemas.microsoft.com/office/drawing/2014/main" id="{2E82B1E6-0A43-4386-BB32-CAE401EBDC21}"/>
                </a:ext>
              </a:extLst>
            </p:cNvPr>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059;p24">
              <a:extLst>
                <a:ext uri="{FF2B5EF4-FFF2-40B4-BE49-F238E27FC236}">
                  <a16:creationId xmlns:a16="http://schemas.microsoft.com/office/drawing/2014/main" id="{55B852B0-37B2-42DB-AC3C-0CF7F4190A53}"/>
                </a:ext>
              </a:extLst>
            </p:cNvPr>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060;p24">
              <a:extLst>
                <a:ext uri="{FF2B5EF4-FFF2-40B4-BE49-F238E27FC236}">
                  <a16:creationId xmlns:a16="http://schemas.microsoft.com/office/drawing/2014/main" id="{B8C220ED-71F6-4905-8582-1F140808F061}"/>
                </a:ext>
              </a:extLst>
            </p:cNvPr>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061;p24">
              <a:extLst>
                <a:ext uri="{FF2B5EF4-FFF2-40B4-BE49-F238E27FC236}">
                  <a16:creationId xmlns:a16="http://schemas.microsoft.com/office/drawing/2014/main" id="{08CC1B14-0294-45D3-903D-5E5876808528}"/>
                </a:ext>
              </a:extLst>
            </p:cNvPr>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062;p24">
              <a:extLst>
                <a:ext uri="{FF2B5EF4-FFF2-40B4-BE49-F238E27FC236}">
                  <a16:creationId xmlns:a16="http://schemas.microsoft.com/office/drawing/2014/main" id="{52873E79-7083-47C1-A6F9-883FD3BA302D}"/>
                </a:ext>
              </a:extLst>
            </p:cNvPr>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063;p24">
              <a:extLst>
                <a:ext uri="{FF2B5EF4-FFF2-40B4-BE49-F238E27FC236}">
                  <a16:creationId xmlns:a16="http://schemas.microsoft.com/office/drawing/2014/main" id="{C45986D1-3023-4166-8241-CC46986A4904}"/>
                </a:ext>
              </a:extLst>
            </p:cNvPr>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064;p24">
              <a:extLst>
                <a:ext uri="{FF2B5EF4-FFF2-40B4-BE49-F238E27FC236}">
                  <a16:creationId xmlns:a16="http://schemas.microsoft.com/office/drawing/2014/main" id="{6CF1681D-03C4-4850-865C-ECB4442DEDCA}"/>
                </a:ext>
              </a:extLst>
            </p:cNvPr>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065;p24">
              <a:extLst>
                <a:ext uri="{FF2B5EF4-FFF2-40B4-BE49-F238E27FC236}">
                  <a16:creationId xmlns:a16="http://schemas.microsoft.com/office/drawing/2014/main" id="{F8134703-971F-48A3-A239-D02BE70434CB}"/>
                </a:ext>
              </a:extLst>
            </p:cNvPr>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066;p24">
              <a:extLst>
                <a:ext uri="{FF2B5EF4-FFF2-40B4-BE49-F238E27FC236}">
                  <a16:creationId xmlns:a16="http://schemas.microsoft.com/office/drawing/2014/main" id="{A4F7EA26-42D9-4F6F-A87F-4087F90328E0}"/>
                </a:ext>
              </a:extLst>
            </p:cNvPr>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067;p24">
              <a:extLst>
                <a:ext uri="{FF2B5EF4-FFF2-40B4-BE49-F238E27FC236}">
                  <a16:creationId xmlns:a16="http://schemas.microsoft.com/office/drawing/2014/main" id="{4CFDD07A-2CB7-468B-A0C6-0FEB87D5DD8D}"/>
                </a:ext>
              </a:extLst>
            </p:cNvPr>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1068;p24">
              <a:extLst>
                <a:ext uri="{FF2B5EF4-FFF2-40B4-BE49-F238E27FC236}">
                  <a16:creationId xmlns:a16="http://schemas.microsoft.com/office/drawing/2014/main" id="{02623891-969D-4016-A042-13699D28887C}"/>
                </a:ext>
              </a:extLst>
            </p:cNvPr>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069;p24">
              <a:extLst>
                <a:ext uri="{FF2B5EF4-FFF2-40B4-BE49-F238E27FC236}">
                  <a16:creationId xmlns:a16="http://schemas.microsoft.com/office/drawing/2014/main" id="{BD60A91D-FBE6-488B-9CF5-01FD41F7F476}"/>
                </a:ext>
              </a:extLst>
            </p:cNvPr>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1070;p24">
              <a:extLst>
                <a:ext uri="{FF2B5EF4-FFF2-40B4-BE49-F238E27FC236}">
                  <a16:creationId xmlns:a16="http://schemas.microsoft.com/office/drawing/2014/main" id="{6ED6763F-4542-4905-AA46-C02B9AAD94C5}"/>
                </a:ext>
              </a:extLst>
            </p:cNvPr>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071;p24">
              <a:extLst>
                <a:ext uri="{FF2B5EF4-FFF2-40B4-BE49-F238E27FC236}">
                  <a16:creationId xmlns:a16="http://schemas.microsoft.com/office/drawing/2014/main" id="{D236EFE3-A31A-4AB7-B93E-44F15F1F443D}"/>
                </a:ext>
              </a:extLst>
            </p:cNvPr>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1072;p24">
              <a:extLst>
                <a:ext uri="{FF2B5EF4-FFF2-40B4-BE49-F238E27FC236}">
                  <a16:creationId xmlns:a16="http://schemas.microsoft.com/office/drawing/2014/main" id="{9F0B0BF0-1280-4456-9B15-B42678AF7092}"/>
                </a:ext>
              </a:extLst>
            </p:cNvPr>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073;p24">
              <a:extLst>
                <a:ext uri="{FF2B5EF4-FFF2-40B4-BE49-F238E27FC236}">
                  <a16:creationId xmlns:a16="http://schemas.microsoft.com/office/drawing/2014/main" id="{57B359F1-DA74-4A9D-A80A-D323454F32FC}"/>
                </a:ext>
              </a:extLst>
            </p:cNvPr>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1074;p24">
              <a:extLst>
                <a:ext uri="{FF2B5EF4-FFF2-40B4-BE49-F238E27FC236}">
                  <a16:creationId xmlns:a16="http://schemas.microsoft.com/office/drawing/2014/main" id="{3A77D381-FE17-4F23-B793-98A45798D831}"/>
                </a:ext>
              </a:extLst>
            </p:cNvPr>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1075;p24">
              <a:extLst>
                <a:ext uri="{FF2B5EF4-FFF2-40B4-BE49-F238E27FC236}">
                  <a16:creationId xmlns:a16="http://schemas.microsoft.com/office/drawing/2014/main" id="{B21D610D-3B25-4629-854A-91DD88D7BA0A}"/>
                </a:ext>
              </a:extLst>
            </p:cNvPr>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1076;p24">
              <a:extLst>
                <a:ext uri="{FF2B5EF4-FFF2-40B4-BE49-F238E27FC236}">
                  <a16:creationId xmlns:a16="http://schemas.microsoft.com/office/drawing/2014/main" id="{C20B93D6-9E37-4C75-AAB1-3DE1E5EF5C41}"/>
                </a:ext>
              </a:extLst>
            </p:cNvPr>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1077;p24">
              <a:extLst>
                <a:ext uri="{FF2B5EF4-FFF2-40B4-BE49-F238E27FC236}">
                  <a16:creationId xmlns:a16="http://schemas.microsoft.com/office/drawing/2014/main" id="{08E4396F-4E8E-4EF9-8CD8-23D48958DD5E}"/>
                </a:ext>
              </a:extLst>
            </p:cNvPr>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1078;p24">
              <a:extLst>
                <a:ext uri="{FF2B5EF4-FFF2-40B4-BE49-F238E27FC236}">
                  <a16:creationId xmlns:a16="http://schemas.microsoft.com/office/drawing/2014/main" id="{9DFCBBA6-6040-45B7-B06D-B25DBF4BC890}"/>
                </a:ext>
              </a:extLst>
            </p:cNvPr>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1079;p24">
              <a:extLst>
                <a:ext uri="{FF2B5EF4-FFF2-40B4-BE49-F238E27FC236}">
                  <a16:creationId xmlns:a16="http://schemas.microsoft.com/office/drawing/2014/main" id="{235ED3BD-8C49-4D1E-9227-61CE09B1A06E}"/>
                </a:ext>
              </a:extLst>
            </p:cNvPr>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1080;p24">
              <a:extLst>
                <a:ext uri="{FF2B5EF4-FFF2-40B4-BE49-F238E27FC236}">
                  <a16:creationId xmlns:a16="http://schemas.microsoft.com/office/drawing/2014/main" id="{4E2CBA43-0956-42A1-95A3-D878753FF270}"/>
                </a:ext>
              </a:extLst>
            </p:cNvPr>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1081;p24">
              <a:extLst>
                <a:ext uri="{FF2B5EF4-FFF2-40B4-BE49-F238E27FC236}">
                  <a16:creationId xmlns:a16="http://schemas.microsoft.com/office/drawing/2014/main" id="{4AD6FB5E-9DAF-4BD6-A728-AE1A8E6FD519}"/>
                </a:ext>
              </a:extLst>
            </p:cNvPr>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1082;p24">
              <a:extLst>
                <a:ext uri="{FF2B5EF4-FFF2-40B4-BE49-F238E27FC236}">
                  <a16:creationId xmlns:a16="http://schemas.microsoft.com/office/drawing/2014/main" id="{96389DDD-8D7D-4BD0-BB66-B40323297AF2}"/>
                </a:ext>
              </a:extLst>
            </p:cNvPr>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1083;p24">
              <a:extLst>
                <a:ext uri="{FF2B5EF4-FFF2-40B4-BE49-F238E27FC236}">
                  <a16:creationId xmlns:a16="http://schemas.microsoft.com/office/drawing/2014/main" id="{CBDD2878-01E8-4B89-B77C-071259354E90}"/>
                </a:ext>
              </a:extLst>
            </p:cNvPr>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1084;p24">
              <a:extLst>
                <a:ext uri="{FF2B5EF4-FFF2-40B4-BE49-F238E27FC236}">
                  <a16:creationId xmlns:a16="http://schemas.microsoft.com/office/drawing/2014/main" id="{AFEB0FF8-BA2E-49C8-A01A-8838DEA0182D}"/>
                </a:ext>
              </a:extLst>
            </p:cNvPr>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1085;p24">
              <a:extLst>
                <a:ext uri="{FF2B5EF4-FFF2-40B4-BE49-F238E27FC236}">
                  <a16:creationId xmlns:a16="http://schemas.microsoft.com/office/drawing/2014/main" id="{AC10BD78-994F-4E1D-A0A2-A7740C748394}"/>
                </a:ext>
              </a:extLst>
            </p:cNvPr>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1086;p24">
              <a:extLst>
                <a:ext uri="{FF2B5EF4-FFF2-40B4-BE49-F238E27FC236}">
                  <a16:creationId xmlns:a16="http://schemas.microsoft.com/office/drawing/2014/main" id="{CF57F89F-C79B-4C50-9C4C-1745F9DC82AF}"/>
                </a:ext>
              </a:extLst>
            </p:cNvPr>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1087;p24">
              <a:extLst>
                <a:ext uri="{FF2B5EF4-FFF2-40B4-BE49-F238E27FC236}">
                  <a16:creationId xmlns:a16="http://schemas.microsoft.com/office/drawing/2014/main" id="{6FBD5986-E403-4368-9313-0C0FBAAF4024}"/>
                </a:ext>
              </a:extLst>
            </p:cNvPr>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1088;p24">
              <a:extLst>
                <a:ext uri="{FF2B5EF4-FFF2-40B4-BE49-F238E27FC236}">
                  <a16:creationId xmlns:a16="http://schemas.microsoft.com/office/drawing/2014/main" id="{5D8EF8BA-3740-45B2-BC40-9BBD7F85FF57}"/>
                </a:ext>
              </a:extLst>
            </p:cNvPr>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1089;p24">
              <a:extLst>
                <a:ext uri="{FF2B5EF4-FFF2-40B4-BE49-F238E27FC236}">
                  <a16:creationId xmlns:a16="http://schemas.microsoft.com/office/drawing/2014/main" id="{EA6CE356-F924-4194-99A7-7FC10A1EF681}"/>
                </a:ext>
              </a:extLst>
            </p:cNvPr>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1090;p24">
              <a:extLst>
                <a:ext uri="{FF2B5EF4-FFF2-40B4-BE49-F238E27FC236}">
                  <a16:creationId xmlns:a16="http://schemas.microsoft.com/office/drawing/2014/main" id="{1BF81E65-D97F-441D-B2CD-44209F00AFB0}"/>
                </a:ext>
              </a:extLst>
            </p:cNvPr>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1091;p24">
              <a:extLst>
                <a:ext uri="{FF2B5EF4-FFF2-40B4-BE49-F238E27FC236}">
                  <a16:creationId xmlns:a16="http://schemas.microsoft.com/office/drawing/2014/main" id="{0D79B877-DC89-4C2C-8987-83DC6F9373AC}"/>
                </a:ext>
              </a:extLst>
            </p:cNvPr>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1092;p24">
              <a:extLst>
                <a:ext uri="{FF2B5EF4-FFF2-40B4-BE49-F238E27FC236}">
                  <a16:creationId xmlns:a16="http://schemas.microsoft.com/office/drawing/2014/main" id="{7F2E3DB0-6723-4E22-862E-346710BBE650}"/>
                </a:ext>
              </a:extLst>
            </p:cNvPr>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1093;p24">
              <a:extLst>
                <a:ext uri="{FF2B5EF4-FFF2-40B4-BE49-F238E27FC236}">
                  <a16:creationId xmlns:a16="http://schemas.microsoft.com/office/drawing/2014/main" id="{EE0F9EE3-0ADF-4551-94CF-F04A9FC104DA}"/>
                </a:ext>
              </a:extLst>
            </p:cNvPr>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1094;p24">
              <a:extLst>
                <a:ext uri="{FF2B5EF4-FFF2-40B4-BE49-F238E27FC236}">
                  <a16:creationId xmlns:a16="http://schemas.microsoft.com/office/drawing/2014/main" id="{C611DA82-3796-4D82-A7C4-319EB0B585F1}"/>
                </a:ext>
              </a:extLst>
            </p:cNvPr>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1095;p24">
              <a:extLst>
                <a:ext uri="{FF2B5EF4-FFF2-40B4-BE49-F238E27FC236}">
                  <a16:creationId xmlns:a16="http://schemas.microsoft.com/office/drawing/2014/main" id="{B418BBAD-41F4-4078-A1FF-135E15F441DC}"/>
                </a:ext>
              </a:extLst>
            </p:cNvPr>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1096;p24">
              <a:extLst>
                <a:ext uri="{FF2B5EF4-FFF2-40B4-BE49-F238E27FC236}">
                  <a16:creationId xmlns:a16="http://schemas.microsoft.com/office/drawing/2014/main" id="{5C99030B-6F40-4C6A-9BDD-9106F4D1D3E7}"/>
                </a:ext>
              </a:extLst>
            </p:cNvPr>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1097;p24">
              <a:extLst>
                <a:ext uri="{FF2B5EF4-FFF2-40B4-BE49-F238E27FC236}">
                  <a16:creationId xmlns:a16="http://schemas.microsoft.com/office/drawing/2014/main" id="{268ECBE1-78C7-428B-8841-1256FB44E22F}"/>
                </a:ext>
              </a:extLst>
            </p:cNvPr>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1098;p24">
              <a:extLst>
                <a:ext uri="{FF2B5EF4-FFF2-40B4-BE49-F238E27FC236}">
                  <a16:creationId xmlns:a16="http://schemas.microsoft.com/office/drawing/2014/main" id="{782F8DE2-0120-475E-AFF1-8A42C161C845}"/>
                </a:ext>
              </a:extLst>
            </p:cNvPr>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1099;p24">
              <a:extLst>
                <a:ext uri="{FF2B5EF4-FFF2-40B4-BE49-F238E27FC236}">
                  <a16:creationId xmlns:a16="http://schemas.microsoft.com/office/drawing/2014/main" id="{6373CD0C-B5D1-4C6B-8C05-13C5CC87A06D}"/>
                </a:ext>
              </a:extLst>
            </p:cNvPr>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1100;p24">
              <a:extLst>
                <a:ext uri="{FF2B5EF4-FFF2-40B4-BE49-F238E27FC236}">
                  <a16:creationId xmlns:a16="http://schemas.microsoft.com/office/drawing/2014/main" id="{8A1FE5A7-EFF9-4B58-833E-EB809C72E3A8}"/>
                </a:ext>
              </a:extLst>
            </p:cNvPr>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1101;p24">
              <a:extLst>
                <a:ext uri="{FF2B5EF4-FFF2-40B4-BE49-F238E27FC236}">
                  <a16:creationId xmlns:a16="http://schemas.microsoft.com/office/drawing/2014/main" id="{2CCC0368-1DF7-4E91-AEC5-67C62E4794A5}"/>
                </a:ext>
              </a:extLst>
            </p:cNvPr>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1102;p24">
              <a:extLst>
                <a:ext uri="{FF2B5EF4-FFF2-40B4-BE49-F238E27FC236}">
                  <a16:creationId xmlns:a16="http://schemas.microsoft.com/office/drawing/2014/main" id="{404C97C6-196B-4FA8-9C88-8114BCC7789D}"/>
                </a:ext>
              </a:extLst>
            </p:cNvPr>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1103;p24">
              <a:extLst>
                <a:ext uri="{FF2B5EF4-FFF2-40B4-BE49-F238E27FC236}">
                  <a16:creationId xmlns:a16="http://schemas.microsoft.com/office/drawing/2014/main" id="{0A929FCA-513E-4D83-BD6B-7B0E70B5E100}"/>
                </a:ext>
              </a:extLst>
            </p:cNvPr>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1104;p24">
              <a:extLst>
                <a:ext uri="{FF2B5EF4-FFF2-40B4-BE49-F238E27FC236}">
                  <a16:creationId xmlns:a16="http://schemas.microsoft.com/office/drawing/2014/main" id="{2318AAB3-49AA-4307-85C6-1AB629EBC866}"/>
                </a:ext>
              </a:extLst>
            </p:cNvPr>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1105;p24">
              <a:extLst>
                <a:ext uri="{FF2B5EF4-FFF2-40B4-BE49-F238E27FC236}">
                  <a16:creationId xmlns:a16="http://schemas.microsoft.com/office/drawing/2014/main" id="{8EF3A687-4DA5-428A-928A-756079571B60}"/>
                </a:ext>
              </a:extLst>
            </p:cNvPr>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1106;p24">
              <a:extLst>
                <a:ext uri="{FF2B5EF4-FFF2-40B4-BE49-F238E27FC236}">
                  <a16:creationId xmlns:a16="http://schemas.microsoft.com/office/drawing/2014/main" id="{C6EFC915-1D2B-4C5B-B4DB-37F509DD8660}"/>
                </a:ext>
              </a:extLst>
            </p:cNvPr>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1107;p24">
              <a:extLst>
                <a:ext uri="{FF2B5EF4-FFF2-40B4-BE49-F238E27FC236}">
                  <a16:creationId xmlns:a16="http://schemas.microsoft.com/office/drawing/2014/main" id="{3271DFE4-571B-498F-8172-1563A4F55645}"/>
                </a:ext>
              </a:extLst>
            </p:cNvPr>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1108;p24">
              <a:extLst>
                <a:ext uri="{FF2B5EF4-FFF2-40B4-BE49-F238E27FC236}">
                  <a16:creationId xmlns:a16="http://schemas.microsoft.com/office/drawing/2014/main" id="{02C6F5B2-48D2-4C7D-BE31-6F98606AC0D0}"/>
                </a:ext>
              </a:extLst>
            </p:cNvPr>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1109;p24">
              <a:extLst>
                <a:ext uri="{FF2B5EF4-FFF2-40B4-BE49-F238E27FC236}">
                  <a16:creationId xmlns:a16="http://schemas.microsoft.com/office/drawing/2014/main" id="{564854BD-386A-4628-B3AE-5A9089CF272D}"/>
                </a:ext>
              </a:extLst>
            </p:cNvPr>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1110;p24">
              <a:extLst>
                <a:ext uri="{FF2B5EF4-FFF2-40B4-BE49-F238E27FC236}">
                  <a16:creationId xmlns:a16="http://schemas.microsoft.com/office/drawing/2014/main" id="{00D2E4BF-EDD4-4192-993A-421E1BA9E2F9}"/>
                </a:ext>
              </a:extLst>
            </p:cNvPr>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1111;p24">
              <a:extLst>
                <a:ext uri="{FF2B5EF4-FFF2-40B4-BE49-F238E27FC236}">
                  <a16:creationId xmlns:a16="http://schemas.microsoft.com/office/drawing/2014/main" id="{3F5C19F3-135F-4B0C-8224-F2209400E811}"/>
                </a:ext>
              </a:extLst>
            </p:cNvPr>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1112;p24">
              <a:extLst>
                <a:ext uri="{FF2B5EF4-FFF2-40B4-BE49-F238E27FC236}">
                  <a16:creationId xmlns:a16="http://schemas.microsoft.com/office/drawing/2014/main" id="{2BF1DDCE-043E-4ADA-AA31-4AB70B515F8E}"/>
                </a:ext>
              </a:extLst>
            </p:cNvPr>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1113;p24">
              <a:extLst>
                <a:ext uri="{FF2B5EF4-FFF2-40B4-BE49-F238E27FC236}">
                  <a16:creationId xmlns:a16="http://schemas.microsoft.com/office/drawing/2014/main" id="{86341CDB-AF9B-47C5-9FD4-DBD6CF3F827C}"/>
                </a:ext>
              </a:extLst>
            </p:cNvPr>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1114;p24">
              <a:extLst>
                <a:ext uri="{FF2B5EF4-FFF2-40B4-BE49-F238E27FC236}">
                  <a16:creationId xmlns:a16="http://schemas.microsoft.com/office/drawing/2014/main" id="{FE5BC229-729A-4CEE-966F-CD296CAA81CB}"/>
                </a:ext>
              </a:extLst>
            </p:cNvPr>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1115;p24">
              <a:extLst>
                <a:ext uri="{FF2B5EF4-FFF2-40B4-BE49-F238E27FC236}">
                  <a16:creationId xmlns:a16="http://schemas.microsoft.com/office/drawing/2014/main" id="{251E3BAA-4F0A-4C77-AC77-C1AE173093F8}"/>
                </a:ext>
              </a:extLst>
            </p:cNvPr>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1116;p24">
              <a:extLst>
                <a:ext uri="{FF2B5EF4-FFF2-40B4-BE49-F238E27FC236}">
                  <a16:creationId xmlns:a16="http://schemas.microsoft.com/office/drawing/2014/main" id="{ED4218BC-7E7C-49F8-BC7D-F67D41BA0029}"/>
                </a:ext>
              </a:extLst>
            </p:cNvPr>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1117;p24">
              <a:extLst>
                <a:ext uri="{FF2B5EF4-FFF2-40B4-BE49-F238E27FC236}">
                  <a16:creationId xmlns:a16="http://schemas.microsoft.com/office/drawing/2014/main" id="{E36ABB2A-1343-48A1-B7A6-417E90C13DA7}"/>
                </a:ext>
              </a:extLst>
            </p:cNvPr>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1118;p24">
              <a:extLst>
                <a:ext uri="{FF2B5EF4-FFF2-40B4-BE49-F238E27FC236}">
                  <a16:creationId xmlns:a16="http://schemas.microsoft.com/office/drawing/2014/main" id="{74E9CB87-FF01-4B5F-B7F1-86044B99994A}"/>
                </a:ext>
              </a:extLst>
            </p:cNvPr>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1119;p24">
              <a:extLst>
                <a:ext uri="{FF2B5EF4-FFF2-40B4-BE49-F238E27FC236}">
                  <a16:creationId xmlns:a16="http://schemas.microsoft.com/office/drawing/2014/main" id="{0C425E33-82A5-4653-8071-1263A6ECEC67}"/>
                </a:ext>
              </a:extLst>
            </p:cNvPr>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1120;p24">
              <a:extLst>
                <a:ext uri="{FF2B5EF4-FFF2-40B4-BE49-F238E27FC236}">
                  <a16:creationId xmlns:a16="http://schemas.microsoft.com/office/drawing/2014/main" id="{82447D85-2595-4204-BD5B-D987977F7C34}"/>
                </a:ext>
              </a:extLst>
            </p:cNvPr>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1121;p24">
              <a:extLst>
                <a:ext uri="{FF2B5EF4-FFF2-40B4-BE49-F238E27FC236}">
                  <a16:creationId xmlns:a16="http://schemas.microsoft.com/office/drawing/2014/main" id="{DDBE3760-A9E7-403A-AF11-031F1AB20D09}"/>
                </a:ext>
              </a:extLst>
            </p:cNvPr>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1122;p24">
              <a:extLst>
                <a:ext uri="{FF2B5EF4-FFF2-40B4-BE49-F238E27FC236}">
                  <a16:creationId xmlns:a16="http://schemas.microsoft.com/office/drawing/2014/main" id="{26EE4E58-9F1A-427A-AD8D-47B79CA8DF30}"/>
                </a:ext>
              </a:extLst>
            </p:cNvPr>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1123;p24">
              <a:extLst>
                <a:ext uri="{FF2B5EF4-FFF2-40B4-BE49-F238E27FC236}">
                  <a16:creationId xmlns:a16="http://schemas.microsoft.com/office/drawing/2014/main" id="{C71D6C15-E339-4BA7-B9A1-23654C997E6C}"/>
                </a:ext>
              </a:extLst>
            </p:cNvPr>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1124;p24">
              <a:extLst>
                <a:ext uri="{FF2B5EF4-FFF2-40B4-BE49-F238E27FC236}">
                  <a16:creationId xmlns:a16="http://schemas.microsoft.com/office/drawing/2014/main" id="{1BBC392F-E3CE-4D87-A73A-2607127F120F}"/>
                </a:ext>
              </a:extLst>
            </p:cNvPr>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1125;p24">
              <a:extLst>
                <a:ext uri="{FF2B5EF4-FFF2-40B4-BE49-F238E27FC236}">
                  <a16:creationId xmlns:a16="http://schemas.microsoft.com/office/drawing/2014/main" id="{BD56964A-52D2-4847-BC2E-38831B55A15A}"/>
                </a:ext>
              </a:extLst>
            </p:cNvPr>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1126;p24">
              <a:extLst>
                <a:ext uri="{FF2B5EF4-FFF2-40B4-BE49-F238E27FC236}">
                  <a16:creationId xmlns:a16="http://schemas.microsoft.com/office/drawing/2014/main" id="{AD0905DD-0813-479A-A7D4-C4D3D60ED79A}"/>
                </a:ext>
              </a:extLst>
            </p:cNvPr>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1127;p24">
              <a:extLst>
                <a:ext uri="{FF2B5EF4-FFF2-40B4-BE49-F238E27FC236}">
                  <a16:creationId xmlns:a16="http://schemas.microsoft.com/office/drawing/2014/main" id="{2F1D71D1-4B79-4DAD-A747-D7C5ABC73E77}"/>
                </a:ext>
              </a:extLst>
            </p:cNvPr>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1128;p24">
              <a:extLst>
                <a:ext uri="{FF2B5EF4-FFF2-40B4-BE49-F238E27FC236}">
                  <a16:creationId xmlns:a16="http://schemas.microsoft.com/office/drawing/2014/main" id="{9CCCB72D-1983-4635-A63C-D9CCF58E7EA2}"/>
                </a:ext>
              </a:extLst>
            </p:cNvPr>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1129;p24">
              <a:extLst>
                <a:ext uri="{FF2B5EF4-FFF2-40B4-BE49-F238E27FC236}">
                  <a16:creationId xmlns:a16="http://schemas.microsoft.com/office/drawing/2014/main" id="{C2858C8F-0D4B-476B-9395-6913FBB33E29}"/>
                </a:ext>
              </a:extLst>
            </p:cNvPr>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1130;p24">
              <a:extLst>
                <a:ext uri="{FF2B5EF4-FFF2-40B4-BE49-F238E27FC236}">
                  <a16:creationId xmlns:a16="http://schemas.microsoft.com/office/drawing/2014/main" id="{03A5C59C-EC98-4484-8DBD-9C3DF277059D}"/>
                </a:ext>
              </a:extLst>
            </p:cNvPr>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1131;p24">
              <a:extLst>
                <a:ext uri="{FF2B5EF4-FFF2-40B4-BE49-F238E27FC236}">
                  <a16:creationId xmlns:a16="http://schemas.microsoft.com/office/drawing/2014/main" id="{DCA49347-C9AE-4958-A0AD-9A7C056D0D28}"/>
                </a:ext>
              </a:extLst>
            </p:cNvPr>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1132;p24">
              <a:extLst>
                <a:ext uri="{FF2B5EF4-FFF2-40B4-BE49-F238E27FC236}">
                  <a16:creationId xmlns:a16="http://schemas.microsoft.com/office/drawing/2014/main" id="{49AF2430-9D61-4657-9D82-BBD29BB05713}"/>
                </a:ext>
              </a:extLst>
            </p:cNvPr>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1133;p24">
              <a:extLst>
                <a:ext uri="{FF2B5EF4-FFF2-40B4-BE49-F238E27FC236}">
                  <a16:creationId xmlns:a16="http://schemas.microsoft.com/office/drawing/2014/main" id="{D67D4C2F-45ED-47BB-B18F-4119DCAF36E0}"/>
                </a:ext>
              </a:extLst>
            </p:cNvPr>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1134;p24">
              <a:extLst>
                <a:ext uri="{FF2B5EF4-FFF2-40B4-BE49-F238E27FC236}">
                  <a16:creationId xmlns:a16="http://schemas.microsoft.com/office/drawing/2014/main" id="{D6B5C18A-6A3A-418D-952D-34871A715175}"/>
                </a:ext>
              </a:extLst>
            </p:cNvPr>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1135;p24">
              <a:extLst>
                <a:ext uri="{FF2B5EF4-FFF2-40B4-BE49-F238E27FC236}">
                  <a16:creationId xmlns:a16="http://schemas.microsoft.com/office/drawing/2014/main" id="{3119F774-EBBC-48DE-90B3-F9071661D47E}"/>
                </a:ext>
              </a:extLst>
            </p:cNvPr>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1136;p24">
              <a:extLst>
                <a:ext uri="{FF2B5EF4-FFF2-40B4-BE49-F238E27FC236}">
                  <a16:creationId xmlns:a16="http://schemas.microsoft.com/office/drawing/2014/main" id="{72C312FC-5C1B-4243-B635-BC70850E8CA6}"/>
                </a:ext>
              </a:extLst>
            </p:cNvPr>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1137;p24">
              <a:extLst>
                <a:ext uri="{FF2B5EF4-FFF2-40B4-BE49-F238E27FC236}">
                  <a16:creationId xmlns:a16="http://schemas.microsoft.com/office/drawing/2014/main" id="{6BA4D89C-42F9-4342-B0B3-6B26D96ED9C7}"/>
                </a:ext>
              </a:extLst>
            </p:cNvPr>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1138;p24">
              <a:extLst>
                <a:ext uri="{FF2B5EF4-FFF2-40B4-BE49-F238E27FC236}">
                  <a16:creationId xmlns:a16="http://schemas.microsoft.com/office/drawing/2014/main" id="{DC933B12-48B4-4C0D-953C-8055F7A16EFD}"/>
                </a:ext>
              </a:extLst>
            </p:cNvPr>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1139;p24">
              <a:extLst>
                <a:ext uri="{FF2B5EF4-FFF2-40B4-BE49-F238E27FC236}">
                  <a16:creationId xmlns:a16="http://schemas.microsoft.com/office/drawing/2014/main" id="{6261C325-0414-48D3-88B2-4EABBB1AB4B1}"/>
                </a:ext>
              </a:extLst>
            </p:cNvPr>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140;p24">
              <a:extLst>
                <a:ext uri="{FF2B5EF4-FFF2-40B4-BE49-F238E27FC236}">
                  <a16:creationId xmlns:a16="http://schemas.microsoft.com/office/drawing/2014/main" id="{80AE0253-95B7-4908-AFD8-500FF3E79A5F}"/>
                </a:ext>
              </a:extLst>
            </p:cNvPr>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 name="Text Placeholder 2">
            <a:extLst>
              <a:ext uri="{FF2B5EF4-FFF2-40B4-BE49-F238E27FC236}">
                <a16:creationId xmlns:a16="http://schemas.microsoft.com/office/drawing/2014/main" id="{101F0263-A12A-4D51-BA75-5F5553DBB4C0}"/>
              </a:ext>
            </a:extLst>
          </p:cNvPr>
          <p:cNvSpPr>
            <a:spLocks noGrp="1"/>
          </p:cNvSpPr>
          <p:nvPr>
            <p:ph type="body" idx="3"/>
          </p:nvPr>
        </p:nvSpPr>
        <p:spPr/>
        <p:txBody>
          <a:bodyPr/>
          <a:lstStyle/>
          <a:p>
            <a:endParaRPr 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b="1" dirty="0"/>
              <a:t>Why Learn .NET Core</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 name="Subtitle 2">
            <a:extLst>
              <a:ext uri="{FF2B5EF4-FFF2-40B4-BE49-F238E27FC236}">
                <a16:creationId xmlns:a16="http://schemas.microsoft.com/office/drawing/2014/main" id="{E35F1821-1D36-4EDD-85C1-8624A15E01E1}"/>
              </a:ext>
            </a:extLst>
          </p:cNvPr>
          <p:cNvSpPr>
            <a:spLocks noGrp="1"/>
          </p:cNvSpPr>
          <p:nvPr>
            <p:ph type="subTitle" idx="1"/>
          </p:nvPr>
        </p:nvSpPr>
        <p:spPr/>
        <p:txBody>
          <a:bodyPr/>
          <a:lstStyle/>
          <a:p>
            <a:endParaRPr 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1039050" y="1028325"/>
            <a:ext cx="5204190" cy="3579900"/>
          </a:xfrm>
          <a:prstGeom prst="rect">
            <a:avLst/>
          </a:prstGeom>
        </p:spPr>
        <p:txBody>
          <a:bodyPr spcFirstLastPara="1" wrap="square" lIns="0" tIns="0" rIns="0" bIns="0" anchor="t" anchorCtr="0">
            <a:normAutofit fontScale="77500" lnSpcReduction="20000"/>
          </a:bodyPr>
          <a:lstStyle/>
          <a:p>
            <a:r>
              <a:rPr lang="en-US" sz="3200" dirty="0"/>
              <a:t>Microsoft .NET is the platform that drives the business technology of many of the top corporations in the United States and many other countries. </a:t>
            </a:r>
          </a:p>
          <a:p>
            <a:r>
              <a:rPr lang="en-US" sz="3200" dirty="0"/>
              <a:t>It is the predominant technology used to drive enterprise-scale business technology. </a:t>
            </a:r>
          </a:p>
        </p:txBody>
      </p:sp>
      <p:sp>
        <p:nvSpPr>
          <p:cNvPr id="519" name="Google Shape;519;p1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146</a:t>
            </a:fld>
            <a:endParaRPr/>
          </a:p>
        </p:txBody>
      </p:sp>
      <p:grpSp>
        <p:nvGrpSpPr>
          <p:cNvPr id="520" name="Google Shape;520;p16"/>
          <p:cNvGrpSpPr/>
          <p:nvPr/>
        </p:nvGrpSpPr>
        <p:grpSpPr>
          <a:xfrm>
            <a:off x="6230973" y="930400"/>
            <a:ext cx="2318495" cy="3612478"/>
            <a:chOff x="6661328" y="2103554"/>
            <a:chExt cx="850574" cy="1325339"/>
          </a:xfrm>
        </p:grpSpPr>
        <p:sp>
          <p:nvSpPr>
            <p:cNvPr id="521" name="Google Shape;521;p16"/>
            <p:cNvSpPr/>
            <p:nvPr/>
          </p:nvSpPr>
          <p:spPr>
            <a:xfrm>
              <a:off x="7216759" y="3070053"/>
              <a:ext cx="247057" cy="142875"/>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16"/>
            <p:cNvSpPr/>
            <p:nvPr/>
          </p:nvSpPr>
          <p:spPr>
            <a:xfrm>
              <a:off x="7342016" y="3123138"/>
              <a:ext cx="71660" cy="55453"/>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16"/>
            <p:cNvSpPr/>
            <p:nvPr/>
          </p:nvSpPr>
          <p:spPr>
            <a:xfrm>
              <a:off x="7342406" y="3141358"/>
              <a:ext cx="71304" cy="37263"/>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16"/>
            <p:cNvSpPr/>
            <p:nvPr/>
          </p:nvSpPr>
          <p:spPr>
            <a:xfrm>
              <a:off x="7268719" y="3095364"/>
              <a:ext cx="71613" cy="53417"/>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16"/>
            <p:cNvSpPr/>
            <p:nvPr/>
          </p:nvSpPr>
          <p:spPr>
            <a:xfrm>
              <a:off x="7268869" y="3112444"/>
              <a:ext cx="71304" cy="37267"/>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16"/>
            <p:cNvSpPr/>
            <p:nvPr/>
          </p:nvSpPr>
          <p:spPr>
            <a:xfrm>
              <a:off x="7286737" y="2775175"/>
              <a:ext cx="123184" cy="35382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16"/>
            <p:cNvSpPr/>
            <p:nvPr/>
          </p:nvSpPr>
          <p:spPr>
            <a:xfrm>
              <a:off x="7314533" y="2554952"/>
              <a:ext cx="78868" cy="76871"/>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16"/>
            <p:cNvSpPr/>
            <p:nvPr/>
          </p:nvSpPr>
          <p:spPr>
            <a:xfrm>
              <a:off x="7190170" y="2579409"/>
              <a:ext cx="118999" cy="169986"/>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16"/>
            <p:cNvSpPr/>
            <p:nvPr/>
          </p:nvSpPr>
          <p:spPr>
            <a:xfrm>
              <a:off x="7180686" y="2720915"/>
              <a:ext cx="56790" cy="37169"/>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16"/>
            <p:cNvSpPr/>
            <p:nvPr/>
          </p:nvSpPr>
          <p:spPr>
            <a:xfrm>
              <a:off x="7182331" y="2728860"/>
              <a:ext cx="37082" cy="30910"/>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16"/>
            <p:cNvSpPr/>
            <p:nvPr/>
          </p:nvSpPr>
          <p:spPr>
            <a:xfrm>
              <a:off x="7286654" y="2565698"/>
              <a:ext cx="128280" cy="258276"/>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16"/>
            <p:cNvSpPr/>
            <p:nvPr/>
          </p:nvSpPr>
          <p:spPr>
            <a:xfrm>
              <a:off x="7391109" y="2618517"/>
              <a:ext cx="49710" cy="228160"/>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16"/>
            <p:cNvSpPr/>
            <p:nvPr/>
          </p:nvSpPr>
          <p:spPr>
            <a:xfrm>
              <a:off x="7311279" y="2475275"/>
              <a:ext cx="85098" cy="10381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16"/>
            <p:cNvSpPr/>
            <p:nvPr/>
          </p:nvSpPr>
          <p:spPr>
            <a:xfrm>
              <a:off x="7314515" y="2466234"/>
              <a:ext cx="89964" cy="88884"/>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16"/>
            <p:cNvSpPr/>
            <p:nvPr/>
          </p:nvSpPr>
          <p:spPr>
            <a:xfrm>
              <a:off x="7384763" y="2604603"/>
              <a:ext cx="55737" cy="75876"/>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16"/>
            <p:cNvSpPr/>
            <p:nvPr/>
          </p:nvSpPr>
          <p:spPr>
            <a:xfrm>
              <a:off x="7269438" y="2565933"/>
              <a:ext cx="45289" cy="73030"/>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16"/>
            <p:cNvSpPr/>
            <p:nvPr/>
          </p:nvSpPr>
          <p:spPr>
            <a:xfrm>
              <a:off x="6661328" y="3286571"/>
              <a:ext cx="246169" cy="142323"/>
            </a:xfrm>
            <a:custGeom>
              <a:avLst/>
              <a:gdLst/>
              <a:ahLst/>
              <a:cxnLst/>
              <a:rect l="l" t="t" r="r" b="b"/>
              <a:pathLst>
                <a:path w="657677" h="380237" extrusionOk="0">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16"/>
            <p:cNvSpPr/>
            <p:nvPr/>
          </p:nvSpPr>
          <p:spPr>
            <a:xfrm>
              <a:off x="6681151" y="2824698"/>
              <a:ext cx="58982" cy="128668"/>
            </a:xfrm>
            <a:custGeom>
              <a:avLst/>
              <a:gdLst/>
              <a:ahLst/>
              <a:cxnLst/>
              <a:rect l="l" t="t" r="r" b="b"/>
              <a:pathLst>
                <a:path w="157580" h="343757" extrusionOk="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16"/>
            <p:cNvSpPr/>
            <p:nvPr/>
          </p:nvSpPr>
          <p:spPr>
            <a:xfrm>
              <a:off x="6689412" y="2771791"/>
              <a:ext cx="42428" cy="81725"/>
            </a:xfrm>
            <a:custGeom>
              <a:avLst/>
              <a:gdLst/>
              <a:ahLst/>
              <a:cxnLst/>
              <a:rect l="l" t="t" r="r" b="b"/>
              <a:pathLst>
                <a:path w="113353" h="218341" extrusionOk="0">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16"/>
            <p:cNvSpPr/>
            <p:nvPr/>
          </p:nvSpPr>
          <p:spPr>
            <a:xfrm>
              <a:off x="6782889" y="3337575"/>
              <a:ext cx="91454" cy="51556"/>
            </a:xfrm>
            <a:custGeom>
              <a:avLst/>
              <a:gdLst/>
              <a:ahLst/>
              <a:cxnLst/>
              <a:rect l="l" t="t" r="r" b="b"/>
              <a:pathLst>
                <a:path w="244333" h="137739" extrusionOk="0">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16"/>
            <p:cNvSpPr/>
            <p:nvPr/>
          </p:nvSpPr>
          <p:spPr>
            <a:xfrm>
              <a:off x="6784412" y="3346110"/>
              <a:ext cx="89915" cy="43199"/>
            </a:xfrm>
            <a:custGeom>
              <a:avLst/>
              <a:gdLst/>
              <a:ahLst/>
              <a:cxnLst/>
              <a:rect l="l" t="t" r="r" b="b"/>
              <a:pathLst>
                <a:path w="240222" h="115414" extrusionOk="0">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16"/>
            <p:cNvSpPr/>
            <p:nvPr/>
          </p:nvSpPr>
          <p:spPr>
            <a:xfrm>
              <a:off x="6715968" y="3307485"/>
              <a:ext cx="91493" cy="51556"/>
            </a:xfrm>
            <a:custGeom>
              <a:avLst/>
              <a:gdLst/>
              <a:ahLst/>
              <a:cxnLst/>
              <a:rect l="l" t="t" r="r" b="b"/>
              <a:pathLst>
                <a:path w="244438" h="137739" extrusionOk="0">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16"/>
            <p:cNvSpPr/>
            <p:nvPr/>
          </p:nvSpPr>
          <p:spPr>
            <a:xfrm>
              <a:off x="6717638" y="3316019"/>
              <a:ext cx="89951" cy="43199"/>
            </a:xfrm>
            <a:custGeom>
              <a:avLst/>
              <a:gdLst/>
              <a:ahLst/>
              <a:cxnLst/>
              <a:rect l="l" t="t" r="r" b="b"/>
              <a:pathLst>
                <a:path w="240317" h="115414" extrusionOk="0">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16"/>
            <p:cNvSpPr/>
            <p:nvPr/>
          </p:nvSpPr>
          <p:spPr>
            <a:xfrm>
              <a:off x="6715994" y="2973759"/>
              <a:ext cx="133983" cy="378277"/>
            </a:xfrm>
            <a:custGeom>
              <a:avLst/>
              <a:gdLst/>
              <a:ahLst/>
              <a:cxnLst/>
              <a:rect l="l" t="t" r="r" b="b"/>
              <a:pathLst>
                <a:path w="357956" h="1010624" extrusionOk="0">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16"/>
            <p:cNvSpPr/>
            <p:nvPr/>
          </p:nvSpPr>
          <p:spPr>
            <a:xfrm>
              <a:off x="6733197" y="2663396"/>
              <a:ext cx="97219" cy="155678"/>
            </a:xfrm>
            <a:custGeom>
              <a:avLst/>
              <a:gdLst/>
              <a:ahLst/>
              <a:cxnLst/>
              <a:rect l="l" t="t" r="r" b="b"/>
              <a:pathLst>
                <a:path w="259735" h="415919" extrusionOk="0">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16"/>
            <p:cNvSpPr/>
            <p:nvPr/>
          </p:nvSpPr>
          <p:spPr>
            <a:xfrm>
              <a:off x="6701449" y="2773633"/>
              <a:ext cx="149347" cy="247668"/>
            </a:xfrm>
            <a:custGeom>
              <a:avLst/>
              <a:gdLst/>
              <a:ahLst/>
              <a:cxnLst/>
              <a:rect l="l" t="t" r="r" b="b"/>
              <a:pathLst>
                <a:path w="399004" h="661684" extrusionOk="0">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16"/>
            <p:cNvSpPr/>
            <p:nvPr/>
          </p:nvSpPr>
          <p:spPr>
            <a:xfrm>
              <a:off x="6807278" y="2804619"/>
              <a:ext cx="188299" cy="147777"/>
            </a:xfrm>
            <a:custGeom>
              <a:avLst/>
              <a:gdLst/>
              <a:ahLst/>
              <a:cxnLst/>
              <a:rect l="l" t="t" r="r" b="b"/>
              <a:pathLst>
                <a:path w="503069" h="394810" extrusionOk="0">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16"/>
            <p:cNvSpPr/>
            <p:nvPr/>
          </p:nvSpPr>
          <p:spPr>
            <a:xfrm>
              <a:off x="6800502" y="2801416"/>
              <a:ext cx="57697" cy="84545"/>
            </a:xfrm>
            <a:custGeom>
              <a:avLst/>
              <a:gdLst/>
              <a:ahLst/>
              <a:cxnLst/>
              <a:rect l="l" t="t" r="r" b="b"/>
              <a:pathLst>
                <a:path w="154147" h="225876" extrusionOk="0">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16"/>
            <p:cNvSpPr/>
            <p:nvPr/>
          </p:nvSpPr>
          <p:spPr>
            <a:xfrm>
              <a:off x="6736209" y="2656556"/>
              <a:ext cx="94148" cy="104017"/>
            </a:xfrm>
            <a:custGeom>
              <a:avLst/>
              <a:gdLst/>
              <a:ahLst/>
              <a:cxnLst/>
              <a:rect l="l" t="t" r="r" b="b"/>
              <a:pathLst>
                <a:path w="251532" h="277898" extrusionOk="0">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16"/>
            <p:cNvSpPr/>
            <p:nvPr/>
          </p:nvSpPr>
          <p:spPr>
            <a:xfrm>
              <a:off x="6938621" y="2869615"/>
              <a:ext cx="28491" cy="25068"/>
            </a:xfrm>
            <a:custGeom>
              <a:avLst/>
              <a:gdLst/>
              <a:ahLst/>
              <a:cxnLst/>
              <a:rect l="l" t="t" r="r" b="b"/>
              <a:pathLst>
                <a:path w="76119" h="66973" extrusionOk="0">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1" name="Google Shape;551;p16"/>
            <p:cNvGrpSpPr/>
            <p:nvPr/>
          </p:nvGrpSpPr>
          <p:grpSpPr>
            <a:xfrm>
              <a:off x="6930455" y="2860622"/>
              <a:ext cx="82395" cy="49453"/>
              <a:chOff x="4865564" y="4292025"/>
              <a:chExt cx="220130" cy="132120"/>
            </a:xfrm>
          </p:grpSpPr>
          <p:sp>
            <p:nvSpPr>
              <p:cNvPr id="552" name="Google Shape;552;p16"/>
              <p:cNvSpPr/>
              <p:nvPr/>
            </p:nvSpPr>
            <p:spPr>
              <a:xfrm>
                <a:off x="4866015" y="4297264"/>
                <a:ext cx="219679" cy="126881"/>
              </a:xfrm>
              <a:custGeom>
                <a:avLst/>
                <a:gdLst/>
                <a:ahLst/>
                <a:cxnLst/>
                <a:rect l="l" t="t" r="r" b="b"/>
                <a:pathLst>
                  <a:path w="219679" h="126881" extrusionOk="0">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16"/>
              <p:cNvSpPr/>
              <p:nvPr/>
            </p:nvSpPr>
            <p:spPr>
              <a:xfrm>
                <a:off x="4865564" y="4379690"/>
                <a:ext cx="6086" cy="5238"/>
              </a:xfrm>
              <a:custGeom>
                <a:avLst/>
                <a:gdLst/>
                <a:ahLst/>
                <a:cxnLst/>
                <a:rect l="l" t="t" r="r" b="b"/>
                <a:pathLst>
                  <a:path w="6086" h="5238" extrusionOk="0">
                    <a:moveTo>
                      <a:pt x="0" y="5239"/>
                    </a:moveTo>
                    <a:lnTo>
                      <a:pt x="0" y="0"/>
                    </a:lnTo>
                    <a:lnTo>
                      <a:pt x="6086" y="2286"/>
                    </a:lnTo>
                    <a:lnTo>
                      <a:pt x="0" y="523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16"/>
              <p:cNvSpPr/>
              <p:nvPr/>
            </p:nvSpPr>
            <p:spPr>
              <a:xfrm>
                <a:off x="5080003" y="4331398"/>
                <a:ext cx="4849" cy="4953"/>
              </a:xfrm>
              <a:custGeom>
                <a:avLst/>
                <a:gdLst/>
                <a:ahLst/>
                <a:cxnLst/>
                <a:rect l="l" t="t" r="r" b="b"/>
                <a:pathLst>
                  <a:path w="4849" h="4953" extrusionOk="0">
                    <a:moveTo>
                      <a:pt x="4850" y="4953"/>
                    </a:moveTo>
                    <a:lnTo>
                      <a:pt x="4850" y="0"/>
                    </a:lnTo>
                    <a:lnTo>
                      <a:pt x="0" y="3048"/>
                    </a:lnTo>
                    <a:lnTo>
                      <a:pt x="4850" y="49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16"/>
              <p:cNvSpPr/>
              <p:nvPr/>
            </p:nvSpPr>
            <p:spPr>
              <a:xfrm>
                <a:off x="4866015" y="4293038"/>
                <a:ext cx="219203" cy="126874"/>
              </a:xfrm>
              <a:custGeom>
                <a:avLst/>
                <a:gdLst/>
                <a:ahLst/>
                <a:cxnLst/>
                <a:rect l="l" t="t" r="r" b="b"/>
                <a:pathLst>
                  <a:path w="219203" h="126874" extrusionOk="0">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16"/>
              <p:cNvSpPr/>
              <p:nvPr/>
            </p:nvSpPr>
            <p:spPr>
              <a:xfrm rot="-1790023">
                <a:off x="4877359" y="4403357"/>
                <a:ext cx="1145" cy="2102"/>
              </a:xfrm>
              <a:custGeom>
                <a:avLst/>
                <a:gdLst/>
                <a:ahLst/>
                <a:cxnLst/>
                <a:rect l="l" t="t" r="r" b="b"/>
                <a:pathLst>
                  <a:path w="1145" h="2102" extrusionOk="0">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16"/>
              <p:cNvSpPr/>
              <p:nvPr/>
            </p:nvSpPr>
            <p:spPr>
              <a:xfrm rot="-1801764">
                <a:off x="4877140" y="4391533"/>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16"/>
              <p:cNvSpPr/>
              <p:nvPr/>
            </p:nvSpPr>
            <p:spPr>
              <a:xfrm rot="-1801764">
                <a:off x="4879874" y="4393221"/>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16"/>
              <p:cNvSpPr/>
              <p:nvPr/>
            </p:nvSpPr>
            <p:spPr>
              <a:xfrm rot="-1801764">
                <a:off x="4882642" y="4394683"/>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16"/>
              <p:cNvSpPr/>
              <p:nvPr/>
            </p:nvSpPr>
            <p:spPr>
              <a:xfrm rot="-1801764">
                <a:off x="4905957" y="4408254"/>
                <a:ext cx="1140" cy="2093"/>
              </a:xfrm>
              <a:custGeom>
                <a:avLst/>
                <a:gdLst/>
                <a:ahLst/>
                <a:cxnLst/>
                <a:rect l="l" t="t" r="r" b="b"/>
                <a:pathLst>
                  <a:path w="1141" h="2095" extrusionOk="0">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16"/>
              <p:cNvSpPr/>
              <p:nvPr/>
            </p:nvSpPr>
            <p:spPr>
              <a:xfrm rot="-1801764">
                <a:off x="4908679" y="4409799"/>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16"/>
              <p:cNvSpPr/>
              <p:nvPr/>
            </p:nvSpPr>
            <p:spPr>
              <a:xfrm rot="-1801764">
                <a:off x="4911365" y="4411405"/>
                <a:ext cx="1140" cy="2093"/>
              </a:xfrm>
              <a:custGeom>
                <a:avLst/>
                <a:gdLst/>
                <a:ahLst/>
                <a:cxnLst/>
                <a:rect l="l" t="t" r="r" b="b"/>
                <a:pathLst>
                  <a:path w="1141" h="2095" extrusionOk="0">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16"/>
              <p:cNvSpPr/>
              <p:nvPr/>
            </p:nvSpPr>
            <p:spPr>
              <a:xfrm rot="-1801764">
                <a:off x="4914086" y="4412950"/>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16"/>
              <p:cNvSpPr/>
              <p:nvPr/>
            </p:nvSpPr>
            <p:spPr>
              <a:xfrm>
                <a:off x="4890288" y="4399104"/>
                <a:ext cx="9224" cy="6794"/>
              </a:xfrm>
              <a:custGeom>
                <a:avLst/>
                <a:gdLst/>
                <a:ahLst/>
                <a:cxnLst/>
                <a:rect l="l" t="t" r="r" b="b"/>
                <a:pathLst>
                  <a:path w="9224" h="6794" extrusionOk="0">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16"/>
              <p:cNvSpPr/>
              <p:nvPr/>
            </p:nvSpPr>
            <p:spPr>
              <a:xfrm>
                <a:off x="5060033" y="4346638"/>
                <a:ext cx="8558" cy="6096"/>
              </a:xfrm>
              <a:custGeom>
                <a:avLst/>
                <a:gdLst/>
                <a:ahLst/>
                <a:cxnLst/>
                <a:rect l="l" t="t" r="r" b="b"/>
                <a:pathLst>
                  <a:path w="8558" h="6096" extrusionOk="0">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16"/>
              <p:cNvSpPr/>
              <p:nvPr/>
            </p:nvSpPr>
            <p:spPr>
              <a:xfrm>
                <a:off x="5049382" y="4352829"/>
                <a:ext cx="8559" cy="6096"/>
              </a:xfrm>
              <a:custGeom>
                <a:avLst/>
                <a:gdLst/>
                <a:ahLst/>
                <a:cxnLst/>
                <a:rect l="l" t="t" r="r" b="b"/>
                <a:pathLst>
                  <a:path w="8559" h="6096" extrusionOk="0">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16"/>
              <p:cNvSpPr/>
              <p:nvPr/>
            </p:nvSpPr>
            <p:spPr>
              <a:xfrm>
                <a:off x="4866015" y="4292025"/>
                <a:ext cx="219679" cy="127142"/>
              </a:xfrm>
              <a:custGeom>
                <a:avLst/>
                <a:gdLst/>
                <a:ahLst/>
                <a:cxnLst/>
                <a:rect l="l" t="t" r="r" b="b"/>
                <a:pathLst>
                  <a:path w="219679" h="127142" extrusionOk="0">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16"/>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16"/>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16"/>
              <p:cNvSpPr/>
              <p:nvPr/>
            </p:nvSpPr>
            <p:spPr>
              <a:xfrm>
                <a:off x="5044723" y="4311872"/>
                <a:ext cx="5135" cy="2857"/>
              </a:xfrm>
              <a:custGeom>
                <a:avLst/>
                <a:gdLst/>
                <a:ahLst/>
                <a:cxnLst/>
                <a:rect l="l" t="t" r="r" b="b"/>
                <a:pathLst>
                  <a:path w="5135" h="2857" extrusionOk="0">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16"/>
              <p:cNvSpPr/>
              <p:nvPr/>
            </p:nvSpPr>
            <p:spPr>
              <a:xfrm>
                <a:off x="5046530" y="4312698"/>
                <a:ext cx="1521" cy="1221"/>
              </a:xfrm>
              <a:custGeom>
                <a:avLst/>
                <a:gdLst/>
                <a:ahLst/>
                <a:cxnLst/>
                <a:rect l="l" t="t" r="r" b="b"/>
                <a:pathLst>
                  <a:path w="1521" h="1221" extrusionOk="0">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72" name="Google Shape;572;p16"/>
            <p:cNvSpPr/>
            <p:nvPr/>
          </p:nvSpPr>
          <p:spPr>
            <a:xfrm>
              <a:off x="6948039" y="2876090"/>
              <a:ext cx="48317" cy="40269"/>
            </a:xfrm>
            <a:custGeom>
              <a:avLst/>
              <a:gdLst/>
              <a:ahLst/>
              <a:cxnLst/>
              <a:rect l="l" t="t" r="r" b="b"/>
              <a:pathLst>
                <a:path w="129087" h="107584" extrusionOk="0">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16"/>
            <p:cNvSpPr/>
            <p:nvPr/>
          </p:nvSpPr>
          <p:spPr>
            <a:xfrm>
              <a:off x="6688913" y="2310158"/>
              <a:ext cx="266346" cy="294746"/>
            </a:xfrm>
            <a:custGeom>
              <a:avLst/>
              <a:gdLst/>
              <a:ahLst/>
              <a:cxnLst/>
              <a:rect l="l" t="t" r="r" b="b"/>
              <a:pathLst>
                <a:path w="711585" h="787458" extrusionOk="0">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16"/>
            <p:cNvSpPr/>
            <p:nvPr/>
          </p:nvSpPr>
          <p:spPr>
            <a:xfrm>
              <a:off x="6681190" y="2324699"/>
              <a:ext cx="248446" cy="281264"/>
            </a:xfrm>
            <a:custGeom>
              <a:avLst/>
              <a:gdLst/>
              <a:ahLst/>
              <a:cxnLst/>
              <a:rect l="l" t="t" r="r" b="b"/>
              <a:pathLst>
                <a:path w="663763" h="751441" extrusionOk="0">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16"/>
            <p:cNvSpPr/>
            <p:nvPr/>
          </p:nvSpPr>
          <p:spPr>
            <a:xfrm>
              <a:off x="7244522" y="2103554"/>
              <a:ext cx="267380" cy="295937"/>
            </a:xfrm>
            <a:custGeom>
              <a:avLst/>
              <a:gdLst/>
              <a:ahLst/>
              <a:cxnLst/>
              <a:rect l="l" t="t" r="r" b="b"/>
              <a:pathLst>
                <a:path w="713014" h="789165" extrusionOk="0">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16"/>
            <p:cNvSpPr/>
            <p:nvPr/>
          </p:nvSpPr>
          <p:spPr>
            <a:xfrm>
              <a:off x="7236798" y="2118137"/>
              <a:ext cx="249375" cy="282304"/>
            </a:xfrm>
            <a:custGeom>
              <a:avLst/>
              <a:gdLst/>
              <a:ahLst/>
              <a:cxnLst/>
              <a:rect l="l" t="t" r="r" b="b"/>
              <a:pathLst>
                <a:path w="665000" h="752811" extrusionOk="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16"/>
            <p:cNvSpPr/>
            <p:nvPr/>
          </p:nvSpPr>
          <p:spPr>
            <a:xfrm rot="-1798898">
              <a:off x="7282126" y="2196393"/>
              <a:ext cx="24191" cy="41957"/>
            </a:xfrm>
            <a:custGeom>
              <a:avLst/>
              <a:gdLst/>
              <a:ahLst/>
              <a:cxnLst/>
              <a:rect l="l" t="t" r="r" b="b"/>
              <a:pathLst>
                <a:path w="64474" h="111823" extrusionOk="0">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16"/>
            <p:cNvSpPr/>
            <p:nvPr/>
          </p:nvSpPr>
          <p:spPr>
            <a:xfrm rot="-1778992">
              <a:off x="7345395" y="2232411"/>
              <a:ext cx="24194" cy="41962"/>
            </a:xfrm>
            <a:custGeom>
              <a:avLst/>
              <a:gdLst/>
              <a:ahLst/>
              <a:cxnLst/>
              <a:rect l="l" t="t" r="r" b="b"/>
              <a:pathLst>
                <a:path w="64696" h="112208" extrusionOk="0">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16"/>
            <p:cNvSpPr/>
            <p:nvPr/>
          </p:nvSpPr>
          <p:spPr>
            <a:xfrm rot="-1798898">
              <a:off x="7404420" y="2267151"/>
              <a:ext cx="24191" cy="41957"/>
            </a:xfrm>
            <a:custGeom>
              <a:avLst/>
              <a:gdLst/>
              <a:ahLst/>
              <a:cxnLst/>
              <a:rect l="l" t="t" r="r" b="b"/>
              <a:pathLst>
                <a:path w="64474" h="111823" extrusionOk="0">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16"/>
            <p:cNvSpPr/>
            <p:nvPr/>
          </p:nvSpPr>
          <p:spPr>
            <a:xfrm>
              <a:off x="7054307" y="2375460"/>
              <a:ext cx="81342" cy="108498"/>
            </a:xfrm>
            <a:custGeom>
              <a:avLst/>
              <a:gdLst/>
              <a:ahLst/>
              <a:cxnLst/>
              <a:rect l="l" t="t" r="r" b="b"/>
              <a:pathLst>
                <a:path w="216911" h="289327" extrusionOk="0">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16"/>
            <p:cNvSpPr/>
            <p:nvPr/>
          </p:nvSpPr>
          <p:spPr>
            <a:xfrm rot="-1798898">
              <a:off x="7049958" y="2378905"/>
              <a:ext cx="64153" cy="111361"/>
            </a:xfrm>
            <a:custGeom>
              <a:avLst/>
              <a:gdLst/>
              <a:ahLst/>
              <a:cxnLst/>
              <a:rect l="l" t="t" r="r" b="b"/>
              <a:pathLst>
                <a:path w="170980" h="296798" extrusionOk="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16"/>
            <p:cNvSpPr/>
            <p:nvPr/>
          </p:nvSpPr>
          <p:spPr>
            <a:xfrm rot="-1798898">
              <a:off x="7061883" y="2407428"/>
              <a:ext cx="9134" cy="15868"/>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16"/>
            <p:cNvSpPr/>
            <p:nvPr/>
          </p:nvSpPr>
          <p:spPr>
            <a:xfrm rot="-1798898">
              <a:off x="7092283" y="2424967"/>
              <a:ext cx="9134" cy="15868"/>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16"/>
            <p:cNvSpPr/>
            <p:nvPr/>
          </p:nvSpPr>
          <p:spPr>
            <a:xfrm>
              <a:off x="7066445" y="2439547"/>
              <a:ext cx="31881" cy="22328"/>
            </a:xfrm>
            <a:custGeom>
              <a:avLst/>
              <a:gdLst/>
              <a:ahLst/>
              <a:cxnLst/>
              <a:rect l="l" t="t" r="r" b="b"/>
              <a:pathLst>
                <a:path w="85015" h="59542" extrusionOk="0">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16"/>
            <p:cNvSpPr/>
            <p:nvPr/>
          </p:nvSpPr>
          <p:spPr>
            <a:xfrm>
              <a:off x="7016984" y="2605070"/>
              <a:ext cx="22181" cy="70080"/>
            </a:xfrm>
            <a:custGeom>
              <a:avLst/>
              <a:gdLst/>
              <a:ahLst/>
              <a:cxnLst/>
              <a:rect l="l" t="t" r="r" b="b"/>
              <a:pathLst>
                <a:path w="59149" h="186880" extrusionOk="0">
                  <a:moveTo>
                    <a:pt x="0" y="152591"/>
                  </a:moveTo>
                  <a:lnTo>
                    <a:pt x="59149" y="186881"/>
                  </a:lnTo>
                  <a:lnTo>
                    <a:pt x="59149" y="34195"/>
                  </a:lnTo>
                  <a:lnTo>
                    <a:pt x="0" y="0"/>
                  </a:lnTo>
                  <a:lnTo>
                    <a:pt x="0" y="152591"/>
                  </a:lnTo>
                  <a:close/>
                </a:path>
              </a:pathLst>
            </a:custGeom>
            <a:solidFill>
              <a:srgbClr val="1155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16"/>
            <p:cNvSpPr/>
            <p:nvPr/>
          </p:nvSpPr>
          <p:spPr>
            <a:xfrm>
              <a:off x="7016984" y="2594731"/>
              <a:ext cx="41045" cy="23253"/>
            </a:xfrm>
            <a:custGeom>
              <a:avLst/>
              <a:gdLst/>
              <a:ahLst/>
              <a:cxnLst/>
              <a:rect l="l" t="t" r="r" b="b"/>
              <a:pathLst>
                <a:path w="109454" h="62007" extrusionOk="0">
                  <a:moveTo>
                    <a:pt x="59149" y="62008"/>
                  </a:moveTo>
                  <a:lnTo>
                    <a:pt x="0" y="27718"/>
                  </a:lnTo>
                  <a:lnTo>
                    <a:pt x="47928" y="0"/>
                  </a:lnTo>
                  <a:lnTo>
                    <a:pt x="109455" y="34480"/>
                  </a:lnTo>
                  <a:lnTo>
                    <a:pt x="59149" y="62008"/>
                  </a:lnTo>
                  <a:close/>
                </a:path>
              </a:pathLst>
            </a:custGeom>
            <a:solidFill>
              <a:srgbClr val="3C7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16"/>
            <p:cNvSpPr/>
            <p:nvPr/>
          </p:nvSpPr>
          <p:spPr>
            <a:xfrm>
              <a:off x="7057740" y="2595705"/>
              <a:ext cx="65605" cy="105819"/>
            </a:xfrm>
            <a:custGeom>
              <a:avLst/>
              <a:gdLst/>
              <a:ahLst/>
              <a:cxnLst/>
              <a:rect l="l" t="t" r="r" b="b"/>
              <a:pathLst>
                <a:path w="174947" h="282184" extrusionOk="0">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16"/>
            <p:cNvSpPr/>
            <p:nvPr/>
          </p:nvSpPr>
          <p:spPr>
            <a:xfrm>
              <a:off x="7095932" y="2684289"/>
              <a:ext cx="13087" cy="23860"/>
            </a:xfrm>
            <a:custGeom>
              <a:avLst/>
              <a:gdLst/>
              <a:ahLst/>
              <a:cxnLst/>
              <a:rect l="l" t="t" r="r" b="b"/>
              <a:pathLst>
                <a:path w="34899" h="63627" extrusionOk="0">
                  <a:moveTo>
                    <a:pt x="0" y="63627"/>
                  </a:moveTo>
                  <a:lnTo>
                    <a:pt x="34900" y="43148"/>
                  </a:lnTo>
                  <a:lnTo>
                    <a:pt x="3138" y="0"/>
                  </a:lnTo>
                  <a:lnTo>
                    <a:pt x="0" y="6362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16"/>
            <p:cNvSpPr/>
            <p:nvPr/>
          </p:nvSpPr>
          <p:spPr>
            <a:xfrm>
              <a:off x="7045282" y="2602986"/>
              <a:ext cx="65605" cy="105693"/>
            </a:xfrm>
            <a:custGeom>
              <a:avLst/>
              <a:gdLst/>
              <a:ahLst/>
              <a:cxnLst/>
              <a:rect l="l" t="t" r="r" b="b"/>
              <a:pathLst>
                <a:path w="174947" h="281849" extrusionOk="0">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Why Learn .NET Development</a:t>
            </a:r>
            <a:endParaRPr dirty="0"/>
          </a:p>
        </p:txBody>
      </p:sp>
      <p:sp>
        <p:nvSpPr>
          <p:cNvPr id="595" name="Google Shape;595;p17"/>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r>
              <a:rPr lang="en-US" sz="2000" dirty="0"/>
              <a:t>The .NET language of choice to learn is C#, the most widely used language today. </a:t>
            </a:r>
          </a:p>
          <a:p>
            <a:r>
              <a:rPr lang="en-US" sz="2000" dirty="0"/>
              <a:t>It is a general purpose programming language that can handle almost any problem, from desktop to mobile to dynamic web applications. </a:t>
            </a:r>
          </a:p>
          <a:p>
            <a:r>
              <a:rPr lang="en-US" sz="2000" dirty="0"/>
              <a:t>There is a high demand across the world for .NET developers in a variety of industries.</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147</a:t>
            </a:fld>
            <a:endParaRPr/>
          </a:p>
        </p:txBody>
      </p:sp>
      <p:grpSp>
        <p:nvGrpSpPr>
          <p:cNvPr id="597" name="Google Shape;597;p17"/>
          <p:cNvGrpSpPr/>
          <p:nvPr/>
        </p:nvGrpSpPr>
        <p:grpSpPr>
          <a:xfrm>
            <a:off x="5796744" y="1573487"/>
            <a:ext cx="2928488" cy="3139481"/>
            <a:chOff x="2183550" y="65875"/>
            <a:chExt cx="4483981" cy="4807045"/>
          </a:xfrm>
        </p:grpSpPr>
        <p:sp>
          <p:nvSpPr>
            <p:cNvPr id="598" name="Google Shape;598;p17"/>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7"/>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7"/>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7"/>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7"/>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7"/>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7"/>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0" name="Google Shape;620;p17"/>
            <p:cNvGrpSpPr/>
            <p:nvPr/>
          </p:nvGrpSpPr>
          <p:grpSpPr>
            <a:xfrm>
              <a:off x="2428704" y="3970322"/>
              <a:ext cx="350131" cy="370523"/>
              <a:chOff x="4512354" y="4952197"/>
              <a:chExt cx="350131" cy="370523"/>
            </a:xfrm>
          </p:grpSpPr>
          <p:grpSp>
            <p:nvGrpSpPr>
              <p:cNvPr id="621" name="Google Shape;621;p17"/>
              <p:cNvGrpSpPr/>
              <p:nvPr/>
            </p:nvGrpSpPr>
            <p:grpSpPr>
              <a:xfrm>
                <a:off x="4512354" y="5116449"/>
                <a:ext cx="343196" cy="206271"/>
                <a:chOff x="4512354" y="5116449"/>
                <a:chExt cx="343196" cy="206271"/>
              </a:xfrm>
            </p:grpSpPr>
            <p:sp>
              <p:nvSpPr>
                <p:cNvPr id="622" name="Google Shape;622;p17"/>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7"/>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7"/>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 name="Google Shape;625;p17"/>
                <p:cNvGrpSpPr/>
                <p:nvPr/>
              </p:nvGrpSpPr>
              <p:grpSpPr>
                <a:xfrm>
                  <a:off x="4592868" y="5212556"/>
                  <a:ext cx="96807" cy="56007"/>
                  <a:chOff x="4592868" y="5212556"/>
                  <a:chExt cx="96807" cy="56007"/>
                </a:xfrm>
              </p:grpSpPr>
              <p:sp>
                <p:nvSpPr>
                  <p:cNvPr id="626" name="Google Shape;626;p17"/>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7"/>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8" name="Google Shape;628;p17"/>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7"/>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7"/>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7"/>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7"/>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7"/>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7"/>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7"/>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7"/>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7"/>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7"/>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7"/>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7"/>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7"/>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7"/>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7"/>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7"/>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7"/>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7"/>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7"/>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7"/>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7"/>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7"/>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7"/>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7"/>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7"/>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7"/>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7"/>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7"/>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7"/>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7"/>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7"/>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7"/>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7"/>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7"/>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7"/>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7"/>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7"/>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7"/>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7"/>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7"/>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7"/>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7"/>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7"/>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7"/>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7"/>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7"/>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7"/>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7"/>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7"/>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7"/>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7"/>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7"/>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7"/>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7"/>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7"/>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7"/>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7"/>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7"/>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7"/>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7"/>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7"/>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7"/>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7"/>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2" name="Google Shape;692;p17"/>
              <p:cNvGrpSpPr/>
              <p:nvPr/>
            </p:nvGrpSpPr>
            <p:grpSpPr>
              <a:xfrm>
                <a:off x="4655095" y="4952197"/>
                <a:ext cx="207390" cy="280361"/>
                <a:chOff x="4655095" y="4952197"/>
                <a:chExt cx="207390" cy="280361"/>
              </a:xfrm>
            </p:grpSpPr>
            <p:grpSp>
              <p:nvGrpSpPr>
                <p:cNvPr id="693" name="Google Shape;693;p17"/>
                <p:cNvGrpSpPr/>
                <p:nvPr/>
              </p:nvGrpSpPr>
              <p:grpSpPr>
                <a:xfrm>
                  <a:off x="4655095" y="4952197"/>
                  <a:ext cx="207390" cy="280361"/>
                  <a:chOff x="4655095" y="4952197"/>
                  <a:chExt cx="207390" cy="280361"/>
                </a:xfrm>
              </p:grpSpPr>
              <p:sp>
                <p:nvSpPr>
                  <p:cNvPr id="694" name="Google Shape;694;p17"/>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7"/>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7"/>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9" name="Google Shape;699;p17"/>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7"/>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7"/>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02" name="Google Shape;702;p17"/>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7"/>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7"/>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7"/>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7"/>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7"/>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7"/>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7"/>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7"/>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7"/>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7"/>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7"/>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7"/>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7"/>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7"/>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7"/>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7"/>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7"/>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7"/>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7"/>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7"/>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7"/>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7"/>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7"/>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7"/>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7"/>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7"/>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7"/>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7"/>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17"/>
            <p:cNvGrpSpPr/>
            <p:nvPr/>
          </p:nvGrpSpPr>
          <p:grpSpPr>
            <a:xfrm>
              <a:off x="6161836" y="4215479"/>
              <a:ext cx="350682" cy="265782"/>
              <a:chOff x="6621095" y="1452181"/>
              <a:chExt cx="330894" cy="250785"/>
            </a:xfrm>
          </p:grpSpPr>
          <p:sp>
            <p:nvSpPr>
              <p:cNvPr id="732" name="Google Shape;732;p1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68187782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Publish Your App</a:t>
            </a:r>
            <a:endParaRPr dirty="0"/>
          </a:p>
        </p:txBody>
      </p:sp>
      <p:sp>
        <p:nvSpPr>
          <p:cNvPr id="595" name="Google Shape;595;p17"/>
          <p:cNvSpPr txBox="1">
            <a:spLocks noGrp="1"/>
          </p:cNvSpPr>
          <p:nvPr>
            <p:ph type="body" idx="1"/>
          </p:nvPr>
        </p:nvSpPr>
        <p:spPr>
          <a:xfrm>
            <a:off x="433671" y="1282892"/>
            <a:ext cx="5640900" cy="26409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US" dirty="0"/>
              <a:t>Users need access</a:t>
            </a:r>
            <a:endParaRPr dirty="0"/>
          </a:p>
          <a:p>
            <a:pPr marL="457200" lvl="0" indent="-342900" algn="l" rtl="0">
              <a:spcBef>
                <a:spcPts val="0"/>
              </a:spcBef>
              <a:spcAft>
                <a:spcPts val="0"/>
              </a:spcAft>
              <a:buSzPts val="1800"/>
              <a:buChar char="▸"/>
            </a:pPr>
            <a:r>
              <a:rPr lang="en-US" dirty="0"/>
              <a:t>Internal or External</a:t>
            </a:r>
            <a:endParaRPr dirty="0"/>
          </a:p>
          <a:p>
            <a:pPr marL="457200" lvl="0" indent="-342900" algn="l" rtl="0">
              <a:spcBef>
                <a:spcPts val="0"/>
              </a:spcBef>
              <a:spcAft>
                <a:spcPts val="0"/>
              </a:spcAft>
              <a:buSzPts val="1800"/>
              <a:buChar char="▸"/>
            </a:pPr>
            <a:r>
              <a:rPr lang="en-US" dirty="0"/>
              <a:t>Options</a:t>
            </a:r>
          </a:p>
          <a:p>
            <a:pPr lvl="1">
              <a:spcBef>
                <a:spcPts val="0"/>
              </a:spcBef>
              <a:buChar char="▸"/>
            </a:pPr>
            <a:r>
              <a:rPr lang="en-US" dirty="0"/>
              <a:t>Domain Hosting</a:t>
            </a:r>
          </a:p>
          <a:p>
            <a:pPr lvl="1">
              <a:spcBef>
                <a:spcPts val="0"/>
              </a:spcBef>
              <a:buChar char="▸"/>
            </a:pPr>
            <a:r>
              <a:rPr lang="en-US" dirty="0"/>
              <a:t>Internal Server</a:t>
            </a:r>
          </a:p>
          <a:p>
            <a:pPr lvl="1">
              <a:spcBef>
                <a:spcPts val="0"/>
              </a:spcBef>
              <a:buChar char="▸"/>
            </a:pPr>
            <a:r>
              <a:rPr lang="en-US" dirty="0"/>
              <a:t>Cloud Hosting (Azure, etc.)</a:t>
            </a:r>
          </a:p>
          <a:p>
            <a:pPr>
              <a:spcBef>
                <a:spcPts val="0"/>
              </a:spcBef>
            </a:pPr>
            <a:r>
              <a:rPr lang="en-US" dirty="0"/>
              <a:t>Continuous Integration and Deployment</a:t>
            </a:r>
          </a:p>
          <a:p>
            <a:pPr lvl="1">
              <a:spcBef>
                <a:spcPts val="0"/>
              </a:spcBef>
            </a:pPr>
            <a:r>
              <a:rPr lang="en-US" dirty="0"/>
              <a:t>GitHub Actions</a:t>
            </a:r>
          </a:p>
          <a:p>
            <a:pPr lvl="1">
              <a:spcBef>
                <a:spcPts val="0"/>
              </a:spcBef>
            </a:pPr>
            <a:r>
              <a:rPr lang="en-US" dirty="0"/>
              <a:t>Azure DevOps</a:t>
            </a:r>
            <a:endParaRPr dirty="0"/>
          </a:p>
          <a:p>
            <a:pPr marL="0" lvl="0" indent="0" algn="l" rtl="0">
              <a:spcBef>
                <a:spcPts val="600"/>
              </a:spcBef>
              <a:spcAft>
                <a:spcPts val="0"/>
              </a:spcAft>
              <a:buNone/>
            </a:pPr>
            <a:r>
              <a:rPr lang="en" dirty="0"/>
              <a:t>Get Ready To Rumble!</a:t>
            </a:r>
            <a:endParaRPr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148</a:t>
            </a:fld>
            <a:endParaRPr/>
          </a:p>
        </p:txBody>
      </p:sp>
      <p:grpSp>
        <p:nvGrpSpPr>
          <p:cNvPr id="597" name="Google Shape;597;p17"/>
          <p:cNvGrpSpPr/>
          <p:nvPr/>
        </p:nvGrpSpPr>
        <p:grpSpPr>
          <a:xfrm>
            <a:off x="5796744" y="1573487"/>
            <a:ext cx="2928488" cy="3139481"/>
            <a:chOff x="2183550" y="65875"/>
            <a:chExt cx="4483981" cy="4807045"/>
          </a:xfrm>
        </p:grpSpPr>
        <p:sp>
          <p:nvSpPr>
            <p:cNvPr id="598" name="Google Shape;598;p17"/>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7"/>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7"/>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7"/>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7"/>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7"/>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7"/>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0" name="Google Shape;620;p17"/>
            <p:cNvGrpSpPr/>
            <p:nvPr/>
          </p:nvGrpSpPr>
          <p:grpSpPr>
            <a:xfrm>
              <a:off x="2428704" y="3970322"/>
              <a:ext cx="350131" cy="370523"/>
              <a:chOff x="4512354" y="4952197"/>
              <a:chExt cx="350131" cy="370523"/>
            </a:xfrm>
          </p:grpSpPr>
          <p:grpSp>
            <p:nvGrpSpPr>
              <p:cNvPr id="621" name="Google Shape;621;p17"/>
              <p:cNvGrpSpPr/>
              <p:nvPr/>
            </p:nvGrpSpPr>
            <p:grpSpPr>
              <a:xfrm>
                <a:off x="4512354" y="5116449"/>
                <a:ext cx="343196" cy="206271"/>
                <a:chOff x="4512354" y="5116449"/>
                <a:chExt cx="343196" cy="206271"/>
              </a:xfrm>
            </p:grpSpPr>
            <p:sp>
              <p:nvSpPr>
                <p:cNvPr id="622" name="Google Shape;622;p17"/>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7"/>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7"/>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 name="Google Shape;625;p17"/>
                <p:cNvGrpSpPr/>
                <p:nvPr/>
              </p:nvGrpSpPr>
              <p:grpSpPr>
                <a:xfrm>
                  <a:off x="4592868" y="5212556"/>
                  <a:ext cx="96807" cy="56007"/>
                  <a:chOff x="4592868" y="5212556"/>
                  <a:chExt cx="96807" cy="56007"/>
                </a:xfrm>
              </p:grpSpPr>
              <p:sp>
                <p:nvSpPr>
                  <p:cNvPr id="626" name="Google Shape;626;p17"/>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7"/>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8" name="Google Shape;628;p17"/>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7"/>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7"/>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7"/>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7"/>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7"/>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7"/>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7"/>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7"/>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7"/>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7"/>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7"/>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7"/>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7"/>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7"/>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7"/>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7"/>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7"/>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7"/>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7"/>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7"/>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7"/>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7"/>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7"/>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7"/>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7"/>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7"/>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7"/>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7"/>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7"/>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7"/>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7"/>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7"/>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7"/>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7"/>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7"/>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7"/>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7"/>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7"/>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7"/>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7"/>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7"/>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7"/>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7"/>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7"/>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7"/>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7"/>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7"/>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7"/>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7"/>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7"/>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7"/>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7"/>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7"/>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7"/>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7"/>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7"/>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7"/>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7"/>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7"/>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7"/>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7"/>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7"/>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7"/>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2" name="Google Shape;692;p17"/>
              <p:cNvGrpSpPr/>
              <p:nvPr/>
            </p:nvGrpSpPr>
            <p:grpSpPr>
              <a:xfrm>
                <a:off x="4655095" y="4952197"/>
                <a:ext cx="207390" cy="280361"/>
                <a:chOff x="4655095" y="4952197"/>
                <a:chExt cx="207390" cy="280361"/>
              </a:xfrm>
            </p:grpSpPr>
            <p:grpSp>
              <p:nvGrpSpPr>
                <p:cNvPr id="693" name="Google Shape;693;p17"/>
                <p:cNvGrpSpPr/>
                <p:nvPr/>
              </p:nvGrpSpPr>
              <p:grpSpPr>
                <a:xfrm>
                  <a:off x="4655095" y="4952197"/>
                  <a:ext cx="207390" cy="280361"/>
                  <a:chOff x="4655095" y="4952197"/>
                  <a:chExt cx="207390" cy="280361"/>
                </a:xfrm>
              </p:grpSpPr>
              <p:sp>
                <p:nvSpPr>
                  <p:cNvPr id="694" name="Google Shape;694;p17"/>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7"/>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7"/>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9" name="Google Shape;699;p17"/>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7"/>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7"/>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02" name="Google Shape;702;p17"/>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7"/>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7"/>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7"/>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7"/>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7"/>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7"/>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7"/>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7"/>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7"/>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7"/>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7"/>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7"/>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7"/>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7"/>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7"/>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7"/>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7"/>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7"/>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7"/>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7"/>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7"/>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7"/>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7"/>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7"/>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7"/>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7"/>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7"/>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7"/>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17"/>
            <p:cNvGrpSpPr/>
            <p:nvPr/>
          </p:nvGrpSpPr>
          <p:grpSpPr>
            <a:xfrm>
              <a:off x="6161836" y="4215479"/>
              <a:ext cx="350682" cy="265782"/>
              <a:chOff x="6621095" y="1452181"/>
              <a:chExt cx="330894" cy="250785"/>
            </a:xfrm>
          </p:grpSpPr>
          <p:sp>
            <p:nvSpPr>
              <p:cNvPr id="732" name="Google Shape;732;p1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2361297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21"/>
          <p:cNvSpPr txBox="1">
            <a:spLocks noGrp="1"/>
          </p:cNvSpPr>
          <p:nvPr>
            <p:ph type="title"/>
          </p:nvPr>
        </p:nvSpPr>
        <p:spPr>
          <a:xfrm>
            <a:off x="457200" y="681800"/>
            <a:ext cx="36672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a:t>A picture is worth a thousand words</a:t>
            </a:r>
            <a:endParaRPr sz="3600"/>
          </a:p>
        </p:txBody>
      </p:sp>
      <p:sp>
        <p:nvSpPr>
          <p:cNvPr id="1007" name="Google Shape;1007;p21"/>
          <p:cNvSpPr txBox="1">
            <a:spLocks noGrp="1"/>
          </p:cNvSpPr>
          <p:nvPr>
            <p:ph type="body" idx="1"/>
          </p:nvPr>
        </p:nvSpPr>
        <p:spPr>
          <a:xfrm>
            <a:off x="457200" y="2148150"/>
            <a:ext cx="3667200" cy="26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pic>
        <p:nvPicPr>
          <p:cNvPr id="1008" name="Google Shape;1008;p21"/>
          <p:cNvPicPr preferRelativeResize="0"/>
          <p:nvPr/>
        </p:nvPicPr>
        <p:blipFill rotWithShape="1">
          <a:blip r:embed="rId3">
            <a:alphaModFix/>
          </a:blip>
          <a:srcRect l="3295" r="37860"/>
          <a:stretch/>
        </p:blipFill>
        <p:spPr>
          <a:xfrm rot="10800000" flipH="1">
            <a:off x="4572000" y="0"/>
            <a:ext cx="4572000" cy="5143500"/>
          </a:xfrm>
          <a:prstGeom prst="snip1Rect">
            <a:avLst>
              <a:gd name="adj" fmla="val 9999"/>
            </a:avLst>
          </a:prstGeom>
          <a:noFill/>
          <a:ln>
            <a:noFill/>
          </a:ln>
        </p:spPr>
      </p:pic>
      <p:sp>
        <p:nvSpPr>
          <p:cNvPr id="1009" name="Google Shape;1009;p2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149</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1" y="1863600"/>
            <a:ext cx="7859519"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dirty="0"/>
              <a:t>Different Cloud Hosting Options</a:t>
            </a:r>
          </a:p>
        </p:txBody>
      </p:sp>
      <p:sp>
        <p:nvSpPr>
          <p:cNvPr id="2" name="Rectangle 1">
            <a:extLst>
              <a:ext uri="{FF2B5EF4-FFF2-40B4-BE49-F238E27FC236}">
                <a16:creationId xmlns:a16="http://schemas.microsoft.com/office/drawing/2014/main" id="{A4A654FB-1E73-39E0-1017-F5256365A170}"/>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8B5E8A4-B08D-23ED-666B-9F149003FDE4}"/>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154329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3"/>
        <p:cNvGrpSpPr/>
        <p:nvPr/>
      </p:nvGrpSpPr>
      <p:grpSpPr>
        <a:xfrm>
          <a:off x="0" y="0"/>
          <a:ext cx="0" cy="0"/>
          <a:chOff x="0" y="0"/>
          <a:chExt cx="0" cy="0"/>
        </a:xfrm>
      </p:grpSpPr>
      <p:sp>
        <p:nvSpPr>
          <p:cNvPr id="1014" name="Google Shape;1014;p22"/>
          <p:cNvSpPr txBox="1">
            <a:spLocks noGrp="1"/>
          </p:cNvSpPr>
          <p:nvPr>
            <p:ph type="title" idx="4294967295"/>
          </p:nvPr>
        </p:nvSpPr>
        <p:spPr>
          <a:xfrm>
            <a:off x="381000" y="381000"/>
            <a:ext cx="4754100" cy="10131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000" b="0">
                <a:solidFill>
                  <a:schemeClr val="lt1"/>
                </a:solidFill>
                <a:highlight>
                  <a:schemeClr val="accent1"/>
                </a:highlight>
              </a:rPr>
              <a:t>Want big impact?</a:t>
            </a:r>
            <a:endParaRPr sz="3000" b="0">
              <a:solidFill>
                <a:schemeClr val="lt1"/>
              </a:solidFill>
              <a:highlight>
                <a:schemeClr val="accent1"/>
              </a:highlight>
            </a:endParaRPr>
          </a:p>
          <a:p>
            <a:pPr marL="0" lvl="0" indent="0" algn="l" rtl="0">
              <a:lnSpc>
                <a:spcPct val="115000"/>
              </a:lnSpc>
              <a:spcBef>
                <a:spcPts val="0"/>
              </a:spcBef>
              <a:spcAft>
                <a:spcPts val="0"/>
              </a:spcAft>
              <a:buNone/>
            </a:pPr>
            <a:r>
              <a:rPr lang="en" sz="3000">
                <a:solidFill>
                  <a:schemeClr val="lt1"/>
                </a:solidFill>
                <a:highlight>
                  <a:schemeClr val="accent2"/>
                </a:highlight>
              </a:rPr>
              <a:t>Use big image.</a:t>
            </a:r>
            <a:endParaRPr sz="3000">
              <a:solidFill>
                <a:schemeClr val="lt1"/>
              </a:solidFill>
              <a:highlight>
                <a:schemeClr val="accent2"/>
              </a:highlight>
            </a:endParaRPr>
          </a:p>
        </p:txBody>
      </p:sp>
      <p:sp>
        <p:nvSpPr>
          <p:cNvPr id="1015" name="Google Shape;1015;p2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150</a:t>
            </a:fld>
            <a:endParaRPr>
              <a:solidFill>
                <a:schemeClr val="accent2"/>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2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Use diagrams to explain your ideas</a:t>
            </a:r>
            <a:endParaRPr/>
          </a:p>
        </p:txBody>
      </p:sp>
      <p:sp>
        <p:nvSpPr>
          <p:cNvPr id="1021" name="Google Shape;1021;p2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151</a:t>
            </a:fld>
            <a:endParaRPr/>
          </a:p>
        </p:txBody>
      </p:sp>
      <p:grpSp>
        <p:nvGrpSpPr>
          <p:cNvPr id="1022" name="Google Shape;1022;p23"/>
          <p:cNvGrpSpPr/>
          <p:nvPr/>
        </p:nvGrpSpPr>
        <p:grpSpPr>
          <a:xfrm>
            <a:off x="2655041" y="2436044"/>
            <a:ext cx="2200509" cy="1776159"/>
            <a:chOff x="3071457" y="2013875"/>
            <a:chExt cx="1944600" cy="1569600"/>
          </a:xfrm>
        </p:grpSpPr>
        <p:sp>
          <p:nvSpPr>
            <p:cNvPr id="1023" name="Google Shape;1023;p23"/>
            <p:cNvSpPr/>
            <p:nvPr/>
          </p:nvSpPr>
          <p:spPr>
            <a:xfrm rot="10800000" flipH="1">
              <a:off x="3071457" y="2013875"/>
              <a:ext cx="1944600" cy="1569600"/>
            </a:xfrm>
            <a:prstGeom prst="round2DiagRect">
              <a:avLst>
                <a:gd name="adj1" fmla="val 0"/>
                <a:gd name="adj2" fmla="val 1776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3"/>
            <p:cNvSpPr txBox="1"/>
            <p:nvPr/>
          </p:nvSpPr>
          <p:spPr>
            <a:xfrm>
              <a:off x="3316102"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Barlow"/>
                  <a:ea typeface="Barlow"/>
                  <a:cs typeface="Barlow"/>
                  <a:sym typeface="Barlow"/>
                </a:rPr>
                <a:t>Vestibulum congue tempus</a:t>
              </a:r>
              <a:endParaRPr sz="1100">
                <a:solidFill>
                  <a:srgbClr val="FFFFFF"/>
                </a:solidFill>
                <a:latin typeface="Barlow"/>
                <a:ea typeface="Barlow"/>
                <a:cs typeface="Barlow"/>
                <a:sym typeface="Barlow"/>
              </a:endParaRPr>
            </a:p>
          </p:txBody>
        </p:sp>
        <p:sp>
          <p:nvSpPr>
            <p:cNvPr id="1025" name="Google Shape;1025;p23"/>
            <p:cNvSpPr txBox="1"/>
            <p:nvPr/>
          </p:nvSpPr>
          <p:spPr>
            <a:xfrm>
              <a:off x="3316100" y="2716352"/>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FFFFFF"/>
                  </a:solidFill>
                  <a:latin typeface="Barlow"/>
                  <a:ea typeface="Barlow"/>
                  <a:cs typeface="Barlow"/>
                  <a:sym typeface="Barlow"/>
                </a:rPr>
                <a:t>Lorem ipsum dolor sit amet, consectetur adipiscing elit, sed do eiusmod tempor.</a:t>
              </a:r>
              <a:endParaRPr sz="1100">
                <a:solidFill>
                  <a:srgbClr val="FFFFFF"/>
                </a:solidFill>
                <a:latin typeface="Barlow"/>
                <a:ea typeface="Barlow"/>
                <a:cs typeface="Barlow"/>
                <a:sym typeface="Barlow"/>
              </a:endParaRPr>
            </a:p>
          </p:txBody>
        </p:sp>
      </p:grpSp>
      <p:grpSp>
        <p:nvGrpSpPr>
          <p:cNvPr id="1026" name="Google Shape;1026;p23"/>
          <p:cNvGrpSpPr/>
          <p:nvPr/>
        </p:nvGrpSpPr>
        <p:grpSpPr>
          <a:xfrm>
            <a:off x="457232" y="2436044"/>
            <a:ext cx="2200509" cy="1776159"/>
            <a:chOff x="1126863" y="2013875"/>
            <a:chExt cx="1944600" cy="1569600"/>
          </a:xfrm>
        </p:grpSpPr>
        <p:sp>
          <p:nvSpPr>
            <p:cNvPr id="1027" name="Google Shape;1027;p23"/>
            <p:cNvSpPr/>
            <p:nvPr/>
          </p:nvSpPr>
          <p:spPr>
            <a:xfrm>
              <a:off x="1126863" y="2013875"/>
              <a:ext cx="1944600" cy="1569600"/>
            </a:xfrm>
            <a:prstGeom prst="round2DiagRect">
              <a:avLst>
                <a:gd name="adj1" fmla="val 0"/>
                <a:gd name="adj2" fmla="val 177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3"/>
            <p:cNvSpPr txBox="1"/>
            <p:nvPr/>
          </p:nvSpPr>
          <p:spPr>
            <a:xfrm>
              <a:off x="1351627"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Barlow"/>
                  <a:ea typeface="Barlow"/>
                  <a:cs typeface="Barlow"/>
                  <a:sym typeface="Barlow"/>
                </a:rPr>
                <a:t>Vestibulum congue tempus</a:t>
              </a:r>
              <a:endParaRPr sz="1100">
                <a:solidFill>
                  <a:srgbClr val="FFFFFF"/>
                </a:solidFill>
                <a:latin typeface="Barlow"/>
                <a:ea typeface="Barlow"/>
                <a:cs typeface="Barlow"/>
                <a:sym typeface="Barlow"/>
              </a:endParaRPr>
            </a:p>
          </p:txBody>
        </p:sp>
        <p:sp>
          <p:nvSpPr>
            <p:cNvPr id="1029" name="Google Shape;1029;p23"/>
            <p:cNvSpPr txBox="1"/>
            <p:nvPr/>
          </p:nvSpPr>
          <p:spPr>
            <a:xfrm>
              <a:off x="1351625" y="2716352"/>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FFFFFF"/>
                  </a:solidFill>
                  <a:latin typeface="Barlow"/>
                  <a:ea typeface="Barlow"/>
                  <a:cs typeface="Barlow"/>
                  <a:sym typeface="Barlow"/>
                </a:rPr>
                <a:t>Lorem ipsum dolor sit amet, consectetur adipiscing elit, sed do eiusmod tempor.</a:t>
              </a:r>
              <a:endParaRPr sz="1100">
                <a:solidFill>
                  <a:srgbClr val="FFFFFF"/>
                </a:solidFill>
                <a:latin typeface="Barlow"/>
                <a:ea typeface="Barlow"/>
                <a:cs typeface="Barlow"/>
                <a:sym typeface="Barlow"/>
              </a:endParaRPr>
            </a:p>
          </p:txBody>
        </p:sp>
      </p:grpSp>
      <p:grpSp>
        <p:nvGrpSpPr>
          <p:cNvPr id="1030" name="Google Shape;1030;p23"/>
          <p:cNvGrpSpPr/>
          <p:nvPr/>
        </p:nvGrpSpPr>
        <p:grpSpPr>
          <a:xfrm>
            <a:off x="4852720" y="2436044"/>
            <a:ext cx="3396158" cy="1776159"/>
            <a:chOff x="5015938" y="2013875"/>
            <a:chExt cx="3001200" cy="1569600"/>
          </a:xfrm>
        </p:grpSpPr>
        <p:sp>
          <p:nvSpPr>
            <p:cNvPr id="1031" name="Google Shape;1031;p23"/>
            <p:cNvSpPr/>
            <p:nvPr/>
          </p:nvSpPr>
          <p:spPr>
            <a:xfrm>
              <a:off x="5015938" y="2013875"/>
              <a:ext cx="3001200" cy="1569600"/>
            </a:xfrm>
            <a:prstGeom prst="round2DiagRect">
              <a:avLst>
                <a:gd name="adj1" fmla="val 0"/>
                <a:gd name="adj2" fmla="val 1776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32" name="Google Shape;1032;p23"/>
            <p:cNvSpPr txBox="1"/>
            <p:nvPr/>
          </p:nvSpPr>
          <p:spPr>
            <a:xfrm>
              <a:off x="5360226" y="2256387"/>
              <a:ext cx="24171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Barlow"/>
                  <a:ea typeface="Barlow"/>
                  <a:cs typeface="Barlow"/>
                  <a:sym typeface="Barlow"/>
                </a:rPr>
                <a:t>Vestibulum congue</a:t>
              </a:r>
              <a:br>
                <a:rPr lang="en" sz="1100" b="1">
                  <a:solidFill>
                    <a:srgbClr val="FFFFFF"/>
                  </a:solidFill>
                  <a:latin typeface="Barlow"/>
                  <a:ea typeface="Barlow"/>
                  <a:cs typeface="Barlow"/>
                  <a:sym typeface="Barlow"/>
                </a:rPr>
              </a:br>
              <a:r>
                <a:rPr lang="en" sz="1100" b="1">
                  <a:solidFill>
                    <a:srgbClr val="FFFFFF"/>
                  </a:solidFill>
                  <a:latin typeface="Barlow"/>
                  <a:ea typeface="Barlow"/>
                  <a:cs typeface="Barlow"/>
                  <a:sym typeface="Barlow"/>
                </a:rPr>
                <a:t>tempus</a:t>
              </a:r>
              <a:endParaRPr sz="1100">
                <a:solidFill>
                  <a:srgbClr val="FFFFFF"/>
                </a:solidFill>
                <a:latin typeface="Barlow"/>
                <a:ea typeface="Barlow"/>
                <a:cs typeface="Barlow"/>
                <a:sym typeface="Barlow"/>
              </a:endParaRPr>
            </a:p>
          </p:txBody>
        </p:sp>
        <p:sp>
          <p:nvSpPr>
            <p:cNvPr id="1033" name="Google Shape;1033;p23"/>
            <p:cNvSpPr txBox="1"/>
            <p:nvPr/>
          </p:nvSpPr>
          <p:spPr>
            <a:xfrm>
              <a:off x="5360225" y="2716353"/>
              <a:ext cx="24171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FFFFFF"/>
                  </a:solidFill>
                  <a:latin typeface="Barlow"/>
                  <a:ea typeface="Barlow"/>
                  <a:cs typeface="Barlow"/>
                  <a:sym typeface="Barlow"/>
                </a:rPr>
                <a:t>Lorem ipsum dolor sit amet, consectetur adipiscing elit, sed do eiusmod tempor. Ipsum dolor sit amet elit, sed do eiusmod tempor.</a:t>
              </a:r>
              <a:endParaRPr sz="1100">
                <a:solidFill>
                  <a:srgbClr val="FFFFFF"/>
                </a:solidFill>
                <a:latin typeface="Barlow"/>
                <a:ea typeface="Barlow"/>
                <a:cs typeface="Barlow"/>
                <a:sym typeface="Barlow"/>
              </a:endParaRPr>
            </a:p>
          </p:txBody>
        </p:sp>
      </p:grpSp>
      <p:grpSp>
        <p:nvGrpSpPr>
          <p:cNvPr id="1034" name="Google Shape;1034;p23"/>
          <p:cNvGrpSpPr/>
          <p:nvPr/>
        </p:nvGrpSpPr>
        <p:grpSpPr>
          <a:xfrm>
            <a:off x="4705169" y="3213940"/>
            <a:ext cx="295999" cy="294651"/>
            <a:chOff x="4858109" y="2631368"/>
            <a:chExt cx="316442" cy="315000"/>
          </a:xfrm>
        </p:grpSpPr>
        <p:sp>
          <p:nvSpPr>
            <p:cNvPr id="1035" name="Google Shape;1035;p23"/>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3"/>
            <p:cNvSpPr/>
            <p:nvPr/>
          </p:nvSpPr>
          <p:spPr>
            <a:xfrm>
              <a:off x="4858109" y="2739300"/>
              <a:ext cx="239100" cy="99000"/>
            </a:xfrm>
            <a:prstGeom prst="rightArrow">
              <a:avLst>
                <a:gd name="adj1" fmla="val 32020"/>
                <a:gd name="adj2" fmla="val 669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br>
              <a:endParaRPr/>
            </a:p>
          </p:txBody>
        </p:sp>
      </p:grpSp>
      <p:grpSp>
        <p:nvGrpSpPr>
          <p:cNvPr id="1037" name="Google Shape;1037;p23"/>
          <p:cNvGrpSpPr/>
          <p:nvPr/>
        </p:nvGrpSpPr>
        <p:grpSpPr>
          <a:xfrm>
            <a:off x="2512794" y="3213816"/>
            <a:ext cx="294612" cy="294612"/>
            <a:chOff x="3157188" y="909150"/>
            <a:chExt cx="470400" cy="470400"/>
          </a:xfrm>
        </p:grpSpPr>
        <p:sp>
          <p:nvSpPr>
            <p:cNvPr id="1038" name="Google Shape;1038;p23"/>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3"/>
            <p:cNvSpPr/>
            <p:nvPr/>
          </p:nvSpPr>
          <p:spPr>
            <a:xfrm>
              <a:off x="3243138" y="995100"/>
              <a:ext cx="298500" cy="298500"/>
            </a:xfrm>
            <a:prstGeom prst="mathPlus">
              <a:avLst>
                <a:gd name="adj1" fmla="val 99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24"/>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And tables to compare data</a:t>
            </a:r>
            <a:endParaRPr/>
          </a:p>
        </p:txBody>
      </p:sp>
      <p:graphicFrame>
        <p:nvGraphicFramePr>
          <p:cNvPr id="1045" name="Google Shape;1045;p24"/>
          <p:cNvGraphicFramePr/>
          <p:nvPr/>
        </p:nvGraphicFramePr>
        <p:xfrm>
          <a:off x="457200" y="2402681"/>
          <a:ext cx="4205300" cy="2004100"/>
        </p:xfrm>
        <a:graphic>
          <a:graphicData uri="http://schemas.openxmlformats.org/drawingml/2006/table">
            <a:tbl>
              <a:tblPr>
                <a:noFill/>
                <a:tableStyleId>{11E2214B-EEA6-4F0E-851E-DA328E0D34B4}</a:tableStyleId>
              </a:tblPr>
              <a:tblGrid>
                <a:gridCol w="1051325">
                  <a:extLst>
                    <a:ext uri="{9D8B030D-6E8A-4147-A177-3AD203B41FA5}">
                      <a16:colId xmlns:a16="http://schemas.microsoft.com/office/drawing/2014/main" val="20000"/>
                    </a:ext>
                  </a:extLst>
                </a:gridCol>
                <a:gridCol w="1051325">
                  <a:extLst>
                    <a:ext uri="{9D8B030D-6E8A-4147-A177-3AD203B41FA5}">
                      <a16:colId xmlns:a16="http://schemas.microsoft.com/office/drawing/2014/main" val="20001"/>
                    </a:ext>
                  </a:extLst>
                </a:gridCol>
                <a:gridCol w="1051325">
                  <a:extLst>
                    <a:ext uri="{9D8B030D-6E8A-4147-A177-3AD203B41FA5}">
                      <a16:colId xmlns:a16="http://schemas.microsoft.com/office/drawing/2014/main" val="20002"/>
                    </a:ext>
                  </a:extLst>
                </a:gridCol>
                <a:gridCol w="1051325">
                  <a:extLst>
                    <a:ext uri="{9D8B030D-6E8A-4147-A177-3AD203B41FA5}">
                      <a16:colId xmlns:a16="http://schemas.microsoft.com/office/drawing/2014/main" val="20003"/>
                    </a:ext>
                  </a:extLst>
                </a:gridCol>
              </a:tblGrid>
              <a:tr h="501025">
                <a:tc>
                  <a:txBody>
                    <a:bodyPr/>
                    <a:lstStyle/>
                    <a:p>
                      <a:pPr marL="0" lvl="0" indent="0" algn="l" rtl="0">
                        <a:spcBef>
                          <a:spcPts val="0"/>
                        </a:spcBef>
                        <a:spcAft>
                          <a:spcPts val="0"/>
                        </a:spcAft>
                        <a:buNone/>
                      </a:pPr>
                      <a:endParaRPr>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1"/>
                          </a:solidFill>
                          <a:latin typeface="Barlow"/>
                          <a:ea typeface="Barlow"/>
                          <a:cs typeface="Barlow"/>
                          <a:sym typeface="Barlow"/>
                        </a:rPr>
                        <a:t>A</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1"/>
                          </a:solidFill>
                          <a:latin typeface="Barlow"/>
                          <a:ea typeface="Barlow"/>
                          <a:cs typeface="Barlow"/>
                          <a:sym typeface="Barlow"/>
                        </a:rPr>
                        <a:t>B</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1"/>
                          </a:solidFill>
                          <a:latin typeface="Barlow"/>
                          <a:ea typeface="Barlow"/>
                          <a:cs typeface="Barlow"/>
                          <a:sym typeface="Barlow"/>
                        </a:rPr>
                        <a:t>C</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501025">
                <a:tc>
                  <a:txBody>
                    <a:bodyPr/>
                    <a:lstStyle/>
                    <a:p>
                      <a:pPr marL="0" lvl="0" indent="0" algn="r" rtl="0">
                        <a:spcBef>
                          <a:spcPts val="0"/>
                        </a:spcBef>
                        <a:spcAft>
                          <a:spcPts val="0"/>
                        </a:spcAft>
                        <a:buNone/>
                      </a:pPr>
                      <a:r>
                        <a:rPr lang="en" sz="1100">
                          <a:solidFill>
                            <a:schemeClr val="accent1"/>
                          </a:solidFill>
                          <a:latin typeface="Barlow"/>
                          <a:ea typeface="Barlow"/>
                          <a:cs typeface="Barlow"/>
                          <a:sym typeface="Barlow"/>
                        </a:rPr>
                        <a:t>Yellow</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10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20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7</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01025">
                <a:tc>
                  <a:txBody>
                    <a:bodyPr/>
                    <a:lstStyle/>
                    <a:p>
                      <a:pPr marL="0" lvl="0" indent="0" algn="r" rtl="0">
                        <a:spcBef>
                          <a:spcPts val="0"/>
                        </a:spcBef>
                        <a:spcAft>
                          <a:spcPts val="0"/>
                        </a:spcAft>
                        <a:buNone/>
                      </a:pPr>
                      <a:r>
                        <a:rPr lang="en" sz="1100">
                          <a:solidFill>
                            <a:schemeClr val="accent1"/>
                          </a:solidFill>
                          <a:latin typeface="Barlow"/>
                          <a:ea typeface="Barlow"/>
                          <a:cs typeface="Barlow"/>
                          <a:sym typeface="Barlow"/>
                        </a:rPr>
                        <a:t>Blue</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30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15</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10</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01025">
                <a:tc>
                  <a:txBody>
                    <a:bodyPr/>
                    <a:lstStyle/>
                    <a:p>
                      <a:pPr marL="0" lvl="0" indent="0" algn="r" rtl="0">
                        <a:spcBef>
                          <a:spcPts val="0"/>
                        </a:spcBef>
                        <a:spcAft>
                          <a:spcPts val="0"/>
                        </a:spcAft>
                        <a:buNone/>
                      </a:pPr>
                      <a:r>
                        <a:rPr lang="en" sz="1100">
                          <a:solidFill>
                            <a:schemeClr val="accent1"/>
                          </a:solidFill>
                          <a:latin typeface="Barlow"/>
                          <a:ea typeface="Barlow"/>
                          <a:cs typeface="Barlow"/>
                          <a:sym typeface="Barlow"/>
                        </a:rPr>
                        <a:t>Orange</a:t>
                      </a:r>
                      <a:endParaRPr sz="1100">
                        <a:solidFill>
                          <a:schemeClr val="accent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5</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24</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16</a:t>
                      </a:r>
                      <a:endParaRPr b="1">
                        <a:solidFill>
                          <a:schemeClr val="dk1"/>
                        </a:solidFill>
                        <a:latin typeface="Barlow"/>
                        <a:ea typeface="Barlow"/>
                        <a:cs typeface="Barlow"/>
                        <a:sym typeface="Barlow"/>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046" name="Google Shape;1046;p2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152</a:t>
            </a:fld>
            <a:endParaRPr/>
          </a:p>
        </p:txBody>
      </p:sp>
      <p:grpSp>
        <p:nvGrpSpPr>
          <p:cNvPr id="1047" name="Google Shape;1047;p24"/>
          <p:cNvGrpSpPr/>
          <p:nvPr/>
        </p:nvGrpSpPr>
        <p:grpSpPr>
          <a:xfrm>
            <a:off x="5191199" y="905259"/>
            <a:ext cx="3495801" cy="3628765"/>
            <a:chOff x="2012475" y="393272"/>
            <a:chExt cx="4440240" cy="4609126"/>
          </a:xfrm>
        </p:grpSpPr>
        <p:sp>
          <p:nvSpPr>
            <p:cNvPr id="1048" name="Google Shape;1048;p24"/>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24"/>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24"/>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24"/>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24"/>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24"/>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24"/>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24"/>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24"/>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24"/>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24"/>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24"/>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24"/>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24"/>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24"/>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24"/>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24"/>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24"/>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24"/>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24"/>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24"/>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24"/>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24"/>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24"/>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24"/>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24"/>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24"/>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24"/>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24"/>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7" name="Google Shape;1077;p24"/>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1078;p24"/>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24"/>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1080;p24"/>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24"/>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24"/>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24"/>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24"/>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24"/>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24"/>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24"/>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24"/>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24"/>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24"/>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24"/>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24"/>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093;p24"/>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4" name="Google Shape;1094;p24"/>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24"/>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24"/>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24"/>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24"/>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24"/>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24"/>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24"/>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24"/>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3" name="Google Shape;1103;p24"/>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24"/>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24"/>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24"/>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24"/>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24"/>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24"/>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24"/>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24"/>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24"/>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24"/>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24"/>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24"/>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24"/>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24"/>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24"/>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24"/>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24"/>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24"/>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24"/>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24"/>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24"/>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24"/>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24"/>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24"/>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24"/>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24"/>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24"/>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24"/>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24"/>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24"/>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24"/>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24"/>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24"/>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24"/>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24"/>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24"/>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24"/>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25"/>
          <p:cNvSpPr/>
          <p:nvPr/>
        </p:nvSpPr>
        <p:spPr>
          <a:xfrm>
            <a:off x="514725" y="9425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lt1"/>
              </a:gs>
              <a:gs pos="50000">
                <a:schemeClr val="lt1"/>
              </a:gs>
              <a:gs pos="100000">
                <a:schemeClr val="lt2"/>
              </a:gs>
            </a:gsLst>
            <a:lin ang="16198662" scaled="0"/>
          </a:gradFill>
          <a:ln>
            <a:noFill/>
          </a:ln>
          <a:effectLst>
            <a:outerShdw blurRad="142875" dist="19050" dir="5400000" algn="bl" rotWithShape="0">
              <a:srgbClr val="38226D">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5"/>
          <p:cNvSpPr txBox="1">
            <a:spLocks noGrp="1"/>
          </p:cNvSpPr>
          <p:nvPr>
            <p:ph type="title" idx="4294967295"/>
          </p:nvPr>
        </p:nvSpPr>
        <p:spPr>
          <a:xfrm>
            <a:off x="381000" y="453200"/>
            <a:ext cx="5640900" cy="468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solidFill>
                  <a:schemeClr val="lt1"/>
                </a:solidFill>
              </a:rPr>
              <a:t>Maps</a:t>
            </a:r>
            <a:endParaRPr sz="3000">
              <a:solidFill>
                <a:schemeClr val="lt1"/>
              </a:solidFill>
            </a:endParaRPr>
          </a:p>
        </p:txBody>
      </p:sp>
      <p:sp>
        <p:nvSpPr>
          <p:cNvPr id="1147" name="Google Shape;1147;p25"/>
          <p:cNvSpPr/>
          <p:nvPr/>
        </p:nvSpPr>
        <p:spPr>
          <a:xfrm>
            <a:off x="1947750" y="1878125"/>
            <a:ext cx="747900" cy="202500"/>
          </a:xfrm>
          <a:prstGeom prst="wedgeRectCallout">
            <a:avLst>
              <a:gd name="adj1" fmla="val -21428"/>
              <a:gd name="adj2" fmla="val 84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Barlow"/>
                <a:ea typeface="Barlow"/>
                <a:cs typeface="Barlow"/>
                <a:sym typeface="Barlow"/>
              </a:rPr>
              <a:t>our office</a:t>
            </a:r>
            <a:endParaRPr sz="1000">
              <a:solidFill>
                <a:schemeClr val="lt1"/>
              </a:solidFill>
              <a:latin typeface="Barlow"/>
              <a:ea typeface="Barlow"/>
              <a:cs typeface="Barlow"/>
              <a:sym typeface="Barlow"/>
            </a:endParaRPr>
          </a:p>
        </p:txBody>
      </p:sp>
      <p:sp>
        <p:nvSpPr>
          <p:cNvPr id="1148" name="Google Shape;1148;p2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153</a:t>
            </a:fld>
            <a:endParaRPr>
              <a:solidFill>
                <a:schemeClr val="accent2"/>
              </a:solidFill>
            </a:endParaRPr>
          </a:p>
        </p:txBody>
      </p:sp>
      <p:sp>
        <p:nvSpPr>
          <p:cNvPr id="1149" name="Google Shape;1149;p25"/>
          <p:cNvSpPr txBox="1">
            <a:spLocks noGrp="1"/>
          </p:cNvSpPr>
          <p:nvPr>
            <p:ph type="body" idx="4294967295"/>
          </p:nvPr>
        </p:nvSpPr>
        <p:spPr>
          <a:xfrm>
            <a:off x="1090975" y="453200"/>
            <a:ext cx="7719300" cy="306900"/>
          </a:xfrm>
          <a:prstGeom prst="rect">
            <a:avLst/>
          </a:prstGeom>
        </p:spPr>
        <p:txBody>
          <a:bodyPr spcFirstLastPara="1" wrap="square" lIns="0" tIns="0" rIns="0" bIns="0" anchor="t" anchorCtr="0">
            <a:noAutofit/>
          </a:bodyPr>
          <a:lstStyle/>
          <a:p>
            <a:pPr marL="0" lvl="0" indent="0" algn="r" rtl="0">
              <a:spcBef>
                <a:spcPts val="600"/>
              </a:spcBef>
              <a:spcAft>
                <a:spcPts val="0"/>
              </a:spcAft>
              <a:buNone/>
            </a:pPr>
            <a:r>
              <a:rPr lang="en" sz="900" b="1" dirty="0">
                <a:solidFill>
                  <a:schemeClr val="lt1"/>
                </a:solidFill>
              </a:rPr>
              <a:t>Find more maps at </a:t>
            </a:r>
            <a:r>
              <a:rPr lang="en" sz="900" u="sng" dirty="0">
                <a:solidFill>
                  <a:schemeClr val="lt1"/>
                </a:solidFill>
                <a:hlinkClick r:id="rId3">
                  <a:extLst>
                    <a:ext uri="{A12FA001-AC4F-418D-AE19-62706E023703}">
                      <ahyp:hlinkClr xmlns:ahyp="http://schemas.microsoft.com/office/drawing/2018/hyperlinkcolor" val="tx"/>
                    </a:ext>
                  </a:extLst>
                </a:hlinkClick>
              </a:rPr>
              <a:t>slidescarnival.com/extra-free-resources-icons-and-maps</a:t>
            </a:r>
            <a:endParaRPr sz="900" dirty="0">
              <a:solidFill>
                <a:schemeClr val="lt1"/>
              </a:solidFill>
            </a:endParaRPr>
          </a:p>
          <a:p>
            <a:pPr marL="0" lvl="0" indent="0" algn="r" rtl="0">
              <a:spcBef>
                <a:spcPts val="600"/>
              </a:spcBef>
              <a:spcAft>
                <a:spcPts val="0"/>
              </a:spcAft>
              <a:buNone/>
            </a:pPr>
            <a:endParaRPr sz="900" b="1" dirty="0">
              <a:solidFill>
                <a:schemeClr val="lt1"/>
              </a:solidFill>
            </a:endParaRPr>
          </a:p>
        </p:txBody>
      </p:sp>
      <p:sp>
        <p:nvSpPr>
          <p:cNvPr id="1150" name="Google Shape;1150;p25"/>
          <p:cNvSpPr/>
          <p:nvPr/>
        </p:nvSpPr>
        <p:spPr>
          <a:xfrm>
            <a:off x="1090975" y="21473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5"/>
          <p:cNvSpPr/>
          <p:nvPr/>
        </p:nvSpPr>
        <p:spPr>
          <a:xfrm>
            <a:off x="2824525" y="3795125"/>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5"/>
          <p:cNvSpPr/>
          <p:nvPr/>
        </p:nvSpPr>
        <p:spPr>
          <a:xfrm>
            <a:off x="3853225" y="19448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5"/>
          <p:cNvSpPr/>
          <p:nvPr/>
        </p:nvSpPr>
        <p:spPr>
          <a:xfrm>
            <a:off x="4596175" y="40904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5"/>
          <p:cNvSpPr/>
          <p:nvPr/>
        </p:nvSpPr>
        <p:spPr>
          <a:xfrm>
            <a:off x="6720250" y="2414000"/>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5"/>
          <p:cNvSpPr/>
          <p:nvPr/>
        </p:nvSpPr>
        <p:spPr>
          <a:xfrm>
            <a:off x="7377475" y="4157075"/>
            <a:ext cx="202500" cy="2025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26"/>
          <p:cNvSpPr txBox="1">
            <a:spLocks noGrp="1"/>
          </p:cNvSpPr>
          <p:nvPr>
            <p:ph type="ctrTitle" idx="4294967295"/>
          </p:nvPr>
        </p:nvSpPr>
        <p:spPr>
          <a:xfrm>
            <a:off x="1019175" y="1863600"/>
            <a:ext cx="7438800" cy="141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a:latin typeface="Barlow SemiBold"/>
                <a:ea typeface="Barlow SemiBold"/>
                <a:cs typeface="Barlow SemiBold"/>
                <a:sym typeface="Barlow SemiBold"/>
              </a:rPr>
              <a:t>89,526,124</a:t>
            </a:r>
            <a:endParaRPr sz="9600">
              <a:latin typeface="Barlow SemiBold"/>
              <a:ea typeface="Barlow SemiBold"/>
              <a:cs typeface="Barlow SemiBold"/>
              <a:sym typeface="Barlow SemiBold"/>
            </a:endParaRPr>
          </a:p>
        </p:txBody>
      </p:sp>
      <p:sp>
        <p:nvSpPr>
          <p:cNvPr id="1161" name="Google Shape;1161;p26"/>
          <p:cNvSpPr txBox="1">
            <a:spLocks noGrp="1"/>
          </p:cNvSpPr>
          <p:nvPr>
            <p:ph type="subTitle" idx="4294967295"/>
          </p:nvPr>
        </p:nvSpPr>
        <p:spPr>
          <a:xfrm>
            <a:off x="1019175" y="2992450"/>
            <a:ext cx="7438800"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Whoa! That’s a big number, aren’t you proud?</a:t>
            </a:r>
            <a:endParaRPr/>
          </a:p>
        </p:txBody>
      </p:sp>
      <p:sp>
        <p:nvSpPr>
          <p:cNvPr id="1162" name="Google Shape;1162;p2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154</a:t>
            </a:fld>
            <a:endParaRPr/>
          </a:p>
        </p:txBody>
      </p:sp>
      <p:sp>
        <p:nvSpPr>
          <p:cNvPr id="1163" name="Google Shape;1163;p26"/>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27"/>
          <p:cNvSpPr txBox="1">
            <a:spLocks noGrp="1"/>
          </p:cNvSpPr>
          <p:nvPr>
            <p:ph type="ctrTitle" idx="4294967295"/>
          </p:nvPr>
        </p:nvSpPr>
        <p:spPr>
          <a:xfrm>
            <a:off x="685800" y="876600"/>
            <a:ext cx="4048200" cy="89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89,526,124$</a:t>
            </a:r>
            <a:endParaRPr>
              <a:solidFill>
                <a:schemeClr val="lt1"/>
              </a:solidFill>
              <a:highlight>
                <a:schemeClr val="accent1"/>
              </a:highlight>
              <a:latin typeface="Barlow SemiBold"/>
              <a:ea typeface="Barlow SemiBold"/>
              <a:cs typeface="Barlow SemiBold"/>
              <a:sym typeface="Barlow SemiBold"/>
            </a:endParaRPr>
          </a:p>
        </p:txBody>
      </p:sp>
      <p:sp>
        <p:nvSpPr>
          <p:cNvPr id="1169" name="Google Shape;1169;p27"/>
          <p:cNvSpPr txBox="1">
            <a:spLocks noGrp="1"/>
          </p:cNvSpPr>
          <p:nvPr>
            <p:ph type="subTitle" idx="4294967295"/>
          </p:nvPr>
        </p:nvSpPr>
        <p:spPr>
          <a:xfrm>
            <a:off x="685800" y="1411308"/>
            <a:ext cx="40482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That’s a lot of money</a:t>
            </a:r>
            <a:endParaRPr sz="2400"/>
          </a:p>
        </p:txBody>
      </p:sp>
      <p:sp>
        <p:nvSpPr>
          <p:cNvPr id="1170" name="Google Shape;1170;p27"/>
          <p:cNvSpPr txBox="1">
            <a:spLocks noGrp="1"/>
          </p:cNvSpPr>
          <p:nvPr>
            <p:ph type="ctrTitle" idx="4294967295"/>
          </p:nvPr>
        </p:nvSpPr>
        <p:spPr>
          <a:xfrm>
            <a:off x="685800" y="3505493"/>
            <a:ext cx="4048200" cy="89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100%</a:t>
            </a:r>
            <a:endParaRPr>
              <a:solidFill>
                <a:schemeClr val="lt1"/>
              </a:solidFill>
              <a:highlight>
                <a:schemeClr val="accent1"/>
              </a:highlight>
              <a:latin typeface="Barlow SemiBold"/>
              <a:ea typeface="Barlow SemiBold"/>
              <a:cs typeface="Barlow SemiBold"/>
              <a:sym typeface="Barlow SemiBold"/>
            </a:endParaRPr>
          </a:p>
        </p:txBody>
      </p:sp>
      <p:sp>
        <p:nvSpPr>
          <p:cNvPr id="1171" name="Google Shape;1171;p27"/>
          <p:cNvSpPr txBox="1">
            <a:spLocks noGrp="1"/>
          </p:cNvSpPr>
          <p:nvPr>
            <p:ph type="subTitle" idx="4294967295"/>
          </p:nvPr>
        </p:nvSpPr>
        <p:spPr>
          <a:xfrm>
            <a:off x="685800" y="4040201"/>
            <a:ext cx="40482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Total success!</a:t>
            </a:r>
            <a:endParaRPr sz="2400"/>
          </a:p>
        </p:txBody>
      </p:sp>
      <p:sp>
        <p:nvSpPr>
          <p:cNvPr id="1172" name="Google Shape;1172;p27"/>
          <p:cNvSpPr txBox="1">
            <a:spLocks noGrp="1"/>
          </p:cNvSpPr>
          <p:nvPr>
            <p:ph type="ctrTitle" idx="4294967295"/>
          </p:nvPr>
        </p:nvSpPr>
        <p:spPr>
          <a:xfrm>
            <a:off x="685800" y="2191047"/>
            <a:ext cx="4048200" cy="89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lt1"/>
                </a:solidFill>
                <a:highlight>
                  <a:schemeClr val="accent1"/>
                </a:highlight>
                <a:latin typeface="Barlow SemiBold"/>
                <a:ea typeface="Barlow SemiBold"/>
                <a:cs typeface="Barlow SemiBold"/>
                <a:sym typeface="Barlow SemiBold"/>
              </a:rPr>
              <a:t>185,244 users</a:t>
            </a:r>
            <a:endParaRPr>
              <a:solidFill>
                <a:schemeClr val="lt1"/>
              </a:solidFill>
              <a:highlight>
                <a:schemeClr val="accent1"/>
              </a:highlight>
              <a:latin typeface="Barlow SemiBold"/>
              <a:ea typeface="Barlow SemiBold"/>
              <a:cs typeface="Barlow SemiBold"/>
              <a:sym typeface="Barlow SemiBold"/>
            </a:endParaRPr>
          </a:p>
        </p:txBody>
      </p:sp>
      <p:sp>
        <p:nvSpPr>
          <p:cNvPr id="1173" name="Google Shape;1173;p27"/>
          <p:cNvSpPr txBox="1">
            <a:spLocks noGrp="1"/>
          </p:cNvSpPr>
          <p:nvPr>
            <p:ph type="subTitle" idx="4294967295"/>
          </p:nvPr>
        </p:nvSpPr>
        <p:spPr>
          <a:xfrm>
            <a:off x="685800" y="2725755"/>
            <a:ext cx="40482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And a lot of users</a:t>
            </a:r>
            <a:endParaRPr sz="2400"/>
          </a:p>
        </p:txBody>
      </p:sp>
      <p:sp>
        <p:nvSpPr>
          <p:cNvPr id="1174" name="Google Shape;1174;p2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155</a:t>
            </a:fld>
            <a:endParaRPr/>
          </a:p>
        </p:txBody>
      </p:sp>
      <p:grpSp>
        <p:nvGrpSpPr>
          <p:cNvPr id="1175" name="Google Shape;1175;p27"/>
          <p:cNvGrpSpPr/>
          <p:nvPr/>
        </p:nvGrpSpPr>
        <p:grpSpPr>
          <a:xfrm>
            <a:off x="5233951" y="823317"/>
            <a:ext cx="3414844" cy="3813266"/>
            <a:chOff x="2152775" y="305709"/>
            <a:chExt cx="4264823" cy="4762415"/>
          </a:xfrm>
        </p:grpSpPr>
        <p:grpSp>
          <p:nvGrpSpPr>
            <p:cNvPr id="1176" name="Google Shape;1176;p27"/>
            <p:cNvGrpSpPr/>
            <p:nvPr/>
          </p:nvGrpSpPr>
          <p:grpSpPr>
            <a:xfrm>
              <a:off x="2593845" y="3487641"/>
              <a:ext cx="936028" cy="696373"/>
              <a:chOff x="4403470" y="4229766"/>
              <a:chExt cx="936028" cy="696373"/>
            </a:xfrm>
          </p:grpSpPr>
          <p:sp>
            <p:nvSpPr>
              <p:cNvPr id="1177" name="Google Shape;1177;p27"/>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27"/>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27"/>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0" name="Google Shape;1180;p27"/>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27"/>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27"/>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183;p27"/>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27"/>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185;p27"/>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27"/>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27"/>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27"/>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27"/>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27"/>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27"/>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27"/>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27"/>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94" name="Google Shape;1194;p27"/>
            <p:cNvGrpSpPr/>
            <p:nvPr/>
          </p:nvGrpSpPr>
          <p:grpSpPr>
            <a:xfrm>
              <a:off x="2682040" y="3351243"/>
              <a:ext cx="883852" cy="621125"/>
              <a:chOff x="4491665" y="4093368"/>
              <a:chExt cx="883852" cy="621125"/>
            </a:xfrm>
          </p:grpSpPr>
          <p:sp>
            <p:nvSpPr>
              <p:cNvPr id="1195" name="Google Shape;1195;p27"/>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27"/>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27"/>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27"/>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27"/>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27"/>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27"/>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27"/>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27"/>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4" name="Google Shape;1204;p27"/>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5" name="Google Shape;1205;p27"/>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27"/>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7" name="Google Shape;1207;p27"/>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27"/>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27"/>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0" name="Google Shape;1210;p27"/>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1" name="Google Shape;1211;p27"/>
            <p:cNvGrpSpPr/>
            <p:nvPr/>
          </p:nvGrpSpPr>
          <p:grpSpPr>
            <a:xfrm>
              <a:off x="2654955" y="3219989"/>
              <a:ext cx="883852" cy="621029"/>
              <a:chOff x="4464580" y="3962114"/>
              <a:chExt cx="883852" cy="621029"/>
            </a:xfrm>
          </p:grpSpPr>
          <p:sp>
            <p:nvSpPr>
              <p:cNvPr id="1212" name="Google Shape;1212;p27"/>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3" name="Google Shape;1213;p27"/>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4" name="Google Shape;1214;p27"/>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27"/>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6" name="Google Shape;1216;p27"/>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7" name="Google Shape;1217;p27"/>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27"/>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9" name="Google Shape;1219;p27"/>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0" name="Google Shape;1220;p27"/>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27"/>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2" name="Google Shape;1222;p27"/>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27"/>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27"/>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5" name="Google Shape;1225;p27"/>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6" name="Google Shape;1226;p27"/>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7" name="Google Shape;1227;p27"/>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28" name="Google Shape;1228;p27"/>
            <p:cNvGrpSpPr/>
            <p:nvPr/>
          </p:nvGrpSpPr>
          <p:grpSpPr>
            <a:xfrm>
              <a:off x="2692590" y="3093401"/>
              <a:ext cx="883852" cy="621030"/>
              <a:chOff x="4502215" y="3835526"/>
              <a:chExt cx="883852" cy="621030"/>
            </a:xfrm>
          </p:grpSpPr>
          <p:sp>
            <p:nvSpPr>
              <p:cNvPr id="1229" name="Google Shape;1229;p27"/>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27"/>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1" name="Google Shape;1231;p27"/>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2" name="Google Shape;1232;p27"/>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3" name="Google Shape;1233;p27"/>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4" name="Google Shape;1234;p27"/>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5" name="Google Shape;1235;p27"/>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6" name="Google Shape;1236;p27"/>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7" name="Google Shape;1237;p27"/>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8" name="Google Shape;1238;p27"/>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27"/>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27"/>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27"/>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2" name="Google Shape;1242;p27"/>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27"/>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4" name="Google Shape;1244;p27"/>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5" name="Google Shape;1245;p27"/>
            <p:cNvGrpSpPr/>
            <p:nvPr/>
          </p:nvGrpSpPr>
          <p:grpSpPr>
            <a:xfrm>
              <a:off x="2665504" y="2962052"/>
              <a:ext cx="883852" cy="621125"/>
              <a:chOff x="4475129" y="3704177"/>
              <a:chExt cx="883852" cy="621125"/>
            </a:xfrm>
          </p:grpSpPr>
          <p:sp>
            <p:nvSpPr>
              <p:cNvPr id="1246" name="Google Shape;1246;p27"/>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27"/>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27"/>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9" name="Google Shape;1249;p27"/>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0" name="Google Shape;1250;p27"/>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1" name="Google Shape;1251;p27"/>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2" name="Google Shape;1252;p27"/>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3" name="Google Shape;1253;p27"/>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4" name="Google Shape;1254;p27"/>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27"/>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6" name="Google Shape;1256;p27"/>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7" name="Google Shape;1257;p27"/>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8" name="Google Shape;1258;p27"/>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9" name="Google Shape;1259;p27"/>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27"/>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1" name="Google Shape;1261;p27"/>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2" name="Google Shape;1262;p27"/>
            <p:cNvGrpSpPr/>
            <p:nvPr/>
          </p:nvGrpSpPr>
          <p:grpSpPr>
            <a:xfrm>
              <a:off x="2665504" y="2818605"/>
              <a:ext cx="883852" cy="621125"/>
              <a:chOff x="4475129" y="3560730"/>
              <a:chExt cx="883852" cy="621125"/>
            </a:xfrm>
          </p:grpSpPr>
          <p:sp>
            <p:nvSpPr>
              <p:cNvPr id="1263" name="Google Shape;1263;p27"/>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27"/>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27"/>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6" name="Google Shape;1266;p27"/>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27"/>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27"/>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27"/>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27"/>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1" name="Google Shape;1271;p27"/>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27"/>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27"/>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4" name="Google Shape;1274;p27"/>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5" name="Google Shape;1275;p27"/>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6" name="Google Shape;1276;p27"/>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7" name="Google Shape;1277;p27"/>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8" name="Google Shape;1278;p27"/>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9" name="Google Shape;1279;p27"/>
            <p:cNvGrpSpPr/>
            <p:nvPr/>
          </p:nvGrpSpPr>
          <p:grpSpPr>
            <a:xfrm>
              <a:off x="2694110" y="2656109"/>
              <a:ext cx="883852" cy="621029"/>
              <a:chOff x="4503735" y="3398234"/>
              <a:chExt cx="883852" cy="621029"/>
            </a:xfrm>
          </p:grpSpPr>
          <p:sp>
            <p:nvSpPr>
              <p:cNvPr id="1280" name="Google Shape;1280;p27"/>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27"/>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27"/>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27"/>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27"/>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27"/>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27"/>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27"/>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27"/>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27"/>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27"/>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27"/>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27"/>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27"/>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27"/>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27"/>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96" name="Google Shape;1296;p27"/>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27"/>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27"/>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27"/>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27"/>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01" name="Google Shape;1301;p27"/>
            <p:cNvGrpSpPr/>
            <p:nvPr/>
          </p:nvGrpSpPr>
          <p:grpSpPr>
            <a:xfrm>
              <a:off x="3781914" y="3000342"/>
              <a:ext cx="883852" cy="621125"/>
              <a:chOff x="5591539" y="3742467"/>
              <a:chExt cx="883852" cy="621125"/>
            </a:xfrm>
          </p:grpSpPr>
          <p:sp>
            <p:nvSpPr>
              <p:cNvPr id="1302" name="Google Shape;1302;p27"/>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27"/>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27"/>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27"/>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6" name="Google Shape;1306;p27"/>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7" name="Google Shape;1307;p27"/>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8" name="Google Shape;1308;p27"/>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27"/>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27"/>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27"/>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27"/>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27"/>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27"/>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27"/>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27"/>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27"/>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8" name="Google Shape;1318;p27"/>
            <p:cNvGrpSpPr/>
            <p:nvPr/>
          </p:nvGrpSpPr>
          <p:grpSpPr>
            <a:xfrm>
              <a:off x="3781914" y="2856896"/>
              <a:ext cx="883852" cy="621029"/>
              <a:chOff x="5591539" y="3599021"/>
              <a:chExt cx="883852" cy="621029"/>
            </a:xfrm>
          </p:grpSpPr>
          <p:sp>
            <p:nvSpPr>
              <p:cNvPr id="1319" name="Google Shape;1319;p27"/>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27"/>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27"/>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27"/>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27"/>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27"/>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27"/>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27"/>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27"/>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27"/>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27"/>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27"/>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27"/>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27"/>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27"/>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27"/>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5" name="Google Shape;1335;p27"/>
            <p:cNvGrpSpPr/>
            <p:nvPr/>
          </p:nvGrpSpPr>
          <p:grpSpPr>
            <a:xfrm>
              <a:off x="3810520" y="2694304"/>
              <a:ext cx="883852" cy="621125"/>
              <a:chOff x="5620145" y="3436429"/>
              <a:chExt cx="883852" cy="621125"/>
            </a:xfrm>
          </p:grpSpPr>
          <p:sp>
            <p:nvSpPr>
              <p:cNvPr id="1336" name="Google Shape;1336;p27"/>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27"/>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8" name="Google Shape;1338;p27"/>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27"/>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27"/>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27"/>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27"/>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27"/>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27"/>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27"/>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27"/>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27"/>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27"/>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27"/>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27"/>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27"/>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2" name="Google Shape;1352;p27"/>
            <p:cNvGrpSpPr/>
            <p:nvPr/>
          </p:nvGrpSpPr>
          <p:grpSpPr>
            <a:xfrm>
              <a:off x="3800921" y="2531712"/>
              <a:ext cx="883852" cy="621125"/>
              <a:chOff x="5610546" y="3273837"/>
              <a:chExt cx="883852" cy="621125"/>
            </a:xfrm>
          </p:grpSpPr>
          <p:sp>
            <p:nvSpPr>
              <p:cNvPr id="1353" name="Google Shape;1353;p27"/>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27"/>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27"/>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27"/>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27"/>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27"/>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27"/>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27"/>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27"/>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27"/>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27"/>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27"/>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27"/>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27"/>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27"/>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27"/>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9" name="Google Shape;1369;p27"/>
            <p:cNvGrpSpPr/>
            <p:nvPr/>
          </p:nvGrpSpPr>
          <p:grpSpPr>
            <a:xfrm>
              <a:off x="3829623" y="2378741"/>
              <a:ext cx="883852" cy="621029"/>
              <a:chOff x="5639248" y="3120866"/>
              <a:chExt cx="883852" cy="621029"/>
            </a:xfrm>
          </p:grpSpPr>
          <p:sp>
            <p:nvSpPr>
              <p:cNvPr id="1370" name="Google Shape;1370;p27"/>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27"/>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27"/>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27"/>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27"/>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27"/>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27"/>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27"/>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27"/>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27"/>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27"/>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27"/>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27"/>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27"/>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27"/>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27"/>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6" name="Google Shape;1386;p27"/>
            <p:cNvGrpSpPr/>
            <p:nvPr/>
          </p:nvGrpSpPr>
          <p:grpSpPr>
            <a:xfrm>
              <a:off x="3810520" y="2225674"/>
              <a:ext cx="883852" cy="621125"/>
              <a:chOff x="5620145" y="2967799"/>
              <a:chExt cx="883852" cy="621125"/>
            </a:xfrm>
          </p:grpSpPr>
          <p:sp>
            <p:nvSpPr>
              <p:cNvPr id="1387" name="Google Shape;1387;p27"/>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27"/>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27"/>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27"/>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27"/>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27"/>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27"/>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27"/>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27"/>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27"/>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27"/>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27"/>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27"/>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27"/>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27"/>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27"/>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3" name="Google Shape;1403;p27"/>
            <p:cNvGrpSpPr/>
            <p:nvPr/>
          </p:nvGrpSpPr>
          <p:grpSpPr>
            <a:xfrm>
              <a:off x="3839126" y="2072703"/>
              <a:ext cx="883852" cy="621124"/>
              <a:chOff x="5648751" y="2814828"/>
              <a:chExt cx="883852" cy="621124"/>
            </a:xfrm>
          </p:grpSpPr>
          <p:sp>
            <p:nvSpPr>
              <p:cNvPr id="1404" name="Google Shape;1404;p27"/>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27"/>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27"/>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27"/>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27"/>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27"/>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27"/>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27"/>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27"/>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27"/>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27"/>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27"/>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27"/>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27"/>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27"/>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27"/>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20" name="Google Shape;1420;p27"/>
            <p:cNvGrpSpPr/>
            <p:nvPr/>
          </p:nvGrpSpPr>
          <p:grpSpPr>
            <a:xfrm>
              <a:off x="3799020" y="4220685"/>
              <a:ext cx="883852" cy="621125"/>
              <a:chOff x="5608645" y="4962810"/>
              <a:chExt cx="883852" cy="621125"/>
            </a:xfrm>
          </p:grpSpPr>
          <p:sp>
            <p:nvSpPr>
              <p:cNvPr id="1421" name="Google Shape;1421;p27"/>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27"/>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27"/>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27"/>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27"/>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27"/>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27"/>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27"/>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27"/>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27"/>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27"/>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27"/>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27"/>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27"/>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27"/>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27"/>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37" name="Google Shape;1437;p27"/>
            <p:cNvGrpSpPr/>
            <p:nvPr/>
          </p:nvGrpSpPr>
          <p:grpSpPr>
            <a:xfrm>
              <a:off x="3799020" y="4077239"/>
              <a:ext cx="883852" cy="621125"/>
              <a:chOff x="5608645" y="4819364"/>
              <a:chExt cx="883852" cy="621125"/>
            </a:xfrm>
          </p:grpSpPr>
          <p:sp>
            <p:nvSpPr>
              <p:cNvPr id="1438" name="Google Shape;1438;p27"/>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27"/>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27"/>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27"/>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27"/>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27"/>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27"/>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27"/>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27"/>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27"/>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8" name="Google Shape;1448;p27"/>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9" name="Google Shape;1449;p27"/>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27"/>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27"/>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27"/>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27"/>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54" name="Google Shape;1454;p27"/>
            <p:cNvGrpSpPr/>
            <p:nvPr/>
          </p:nvGrpSpPr>
          <p:grpSpPr>
            <a:xfrm>
              <a:off x="3827627" y="3914647"/>
              <a:ext cx="883852" cy="621125"/>
              <a:chOff x="5637252" y="4656772"/>
              <a:chExt cx="883852" cy="621125"/>
            </a:xfrm>
          </p:grpSpPr>
          <p:sp>
            <p:nvSpPr>
              <p:cNvPr id="1455" name="Google Shape;1455;p27"/>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27"/>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27"/>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27"/>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27"/>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27"/>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27"/>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2" name="Google Shape;1462;p27"/>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3" name="Google Shape;1463;p27"/>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4" name="Google Shape;1464;p27"/>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27"/>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27"/>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27"/>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27"/>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27"/>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27"/>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71" name="Google Shape;1471;p27"/>
            <p:cNvGrpSpPr/>
            <p:nvPr/>
          </p:nvGrpSpPr>
          <p:grpSpPr>
            <a:xfrm>
              <a:off x="3818123" y="3752055"/>
              <a:ext cx="883852" cy="621125"/>
              <a:chOff x="5627748" y="4494180"/>
              <a:chExt cx="883852" cy="621125"/>
            </a:xfrm>
          </p:grpSpPr>
          <p:sp>
            <p:nvSpPr>
              <p:cNvPr id="1472" name="Google Shape;1472;p27"/>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27"/>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27"/>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27"/>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27"/>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27"/>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27"/>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27"/>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27"/>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27"/>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27"/>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27"/>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27"/>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27"/>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27"/>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27"/>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8" name="Google Shape;1488;p27"/>
            <p:cNvGrpSpPr/>
            <p:nvPr/>
          </p:nvGrpSpPr>
          <p:grpSpPr>
            <a:xfrm>
              <a:off x="2205711" y="4330032"/>
              <a:ext cx="883852" cy="621125"/>
              <a:chOff x="4015336" y="5072157"/>
              <a:chExt cx="883852" cy="621125"/>
            </a:xfrm>
          </p:grpSpPr>
          <p:sp>
            <p:nvSpPr>
              <p:cNvPr id="1489" name="Google Shape;1489;p27"/>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27"/>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27"/>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27"/>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27"/>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27"/>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5" name="Google Shape;1495;p27"/>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27"/>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27"/>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27"/>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27"/>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27"/>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27"/>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27"/>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27"/>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27"/>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5" name="Google Shape;1505;p27"/>
            <p:cNvGrpSpPr/>
            <p:nvPr/>
          </p:nvGrpSpPr>
          <p:grpSpPr>
            <a:xfrm>
              <a:off x="5533746" y="4396707"/>
              <a:ext cx="883852" cy="621030"/>
              <a:chOff x="7343371" y="5138832"/>
              <a:chExt cx="883852" cy="621030"/>
            </a:xfrm>
          </p:grpSpPr>
          <p:sp>
            <p:nvSpPr>
              <p:cNvPr id="1506" name="Google Shape;1506;p27"/>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27"/>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27"/>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27"/>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27"/>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27"/>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27"/>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27"/>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27"/>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27"/>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27"/>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27"/>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27"/>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27"/>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27"/>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27"/>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2" name="Google Shape;1522;p27"/>
            <p:cNvGrpSpPr/>
            <p:nvPr/>
          </p:nvGrpSpPr>
          <p:grpSpPr>
            <a:xfrm>
              <a:off x="5533746" y="4253261"/>
              <a:ext cx="883852" cy="621029"/>
              <a:chOff x="7343371" y="4995386"/>
              <a:chExt cx="883852" cy="621029"/>
            </a:xfrm>
          </p:grpSpPr>
          <p:sp>
            <p:nvSpPr>
              <p:cNvPr id="1523" name="Google Shape;1523;p27"/>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27"/>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27"/>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27"/>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27"/>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27"/>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27"/>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27"/>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27"/>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27"/>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27"/>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27"/>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27"/>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27"/>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27"/>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27"/>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39" name="Google Shape;1539;p27"/>
            <p:cNvGrpSpPr/>
            <p:nvPr/>
          </p:nvGrpSpPr>
          <p:grpSpPr>
            <a:xfrm>
              <a:off x="4965040" y="3574128"/>
              <a:ext cx="883852" cy="621125"/>
              <a:chOff x="6774665" y="4316253"/>
              <a:chExt cx="883852" cy="621125"/>
            </a:xfrm>
          </p:grpSpPr>
          <p:sp>
            <p:nvSpPr>
              <p:cNvPr id="1540" name="Google Shape;1540;p27"/>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27"/>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27"/>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27"/>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27"/>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27"/>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27"/>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27"/>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27"/>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27"/>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27"/>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27"/>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27"/>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27"/>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27"/>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27"/>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56" name="Google Shape;1556;p27"/>
            <p:cNvGrpSpPr/>
            <p:nvPr/>
          </p:nvGrpSpPr>
          <p:grpSpPr>
            <a:xfrm>
              <a:off x="4965040" y="3430682"/>
              <a:ext cx="883852" cy="621125"/>
              <a:chOff x="6774665" y="4172807"/>
              <a:chExt cx="883852" cy="621125"/>
            </a:xfrm>
          </p:grpSpPr>
          <p:sp>
            <p:nvSpPr>
              <p:cNvPr id="1557" name="Google Shape;1557;p27"/>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27"/>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27"/>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27"/>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27"/>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27"/>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27"/>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27"/>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27"/>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27"/>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27"/>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27"/>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27"/>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27"/>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27"/>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27"/>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73" name="Google Shape;1573;p27"/>
            <p:cNvGrpSpPr/>
            <p:nvPr/>
          </p:nvGrpSpPr>
          <p:grpSpPr>
            <a:xfrm>
              <a:off x="4993741" y="3268090"/>
              <a:ext cx="883853" cy="621125"/>
              <a:chOff x="6803366" y="4010215"/>
              <a:chExt cx="883853" cy="621125"/>
            </a:xfrm>
          </p:grpSpPr>
          <p:sp>
            <p:nvSpPr>
              <p:cNvPr id="1574" name="Google Shape;1574;p27"/>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27"/>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7"/>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7"/>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7"/>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7"/>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7"/>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7"/>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7"/>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27"/>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27"/>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27"/>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27"/>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27"/>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27"/>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7"/>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90" name="Google Shape;1590;p27"/>
            <p:cNvGrpSpPr/>
            <p:nvPr/>
          </p:nvGrpSpPr>
          <p:grpSpPr>
            <a:xfrm>
              <a:off x="4984142" y="3105498"/>
              <a:ext cx="883852" cy="621125"/>
              <a:chOff x="6793767" y="3847623"/>
              <a:chExt cx="883852" cy="621125"/>
            </a:xfrm>
          </p:grpSpPr>
          <p:sp>
            <p:nvSpPr>
              <p:cNvPr id="1591" name="Google Shape;1591;p27"/>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27"/>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27"/>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27"/>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27"/>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27"/>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27"/>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27"/>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27"/>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0" name="Google Shape;1600;p27"/>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1" name="Google Shape;1601;p27"/>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2" name="Google Shape;1602;p27"/>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3" name="Google Shape;1603;p27"/>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27"/>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27"/>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27"/>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07" name="Google Shape;1607;p27"/>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27"/>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27"/>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27"/>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27"/>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27"/>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27"/>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27"/>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27"/>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27"/>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27"/>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27"/>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27"/>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27"/>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27"/>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27"/>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27"/>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27"/>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27"/>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27"/>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27"/>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27"/>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27"/>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27"/>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1" name="Google Shape;1631;p27"/>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632;p27"/>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27"/>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27"/>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27"/>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27"/>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27"/>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27"/>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27"/>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27"/>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27"/>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27"/>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27"/>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27"/>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27"/>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27"/>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27"/>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27"/>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27"/>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27"/>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27"/>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27"/>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27"/>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27"/>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5" name="Google Shape;1655;p27"/>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27"/>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27"/>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27"/>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27"/>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27"/>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27"/>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27"/>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27"/>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27"/>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27"/>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27"/>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27"/>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27"/>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27"/>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27"/>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27"/>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27"/>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27"/>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27"/>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27"/>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27"/>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27"/>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27"/>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27"/>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27"/>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27"/>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82" name="Google Shape;1682;p27"/>
            <p:cNvGrpSpPr/>
            <p:nvPr/>
          </p:nvGrpSpPr>
          <p:grpSpPr>
            <a:xfrm>
              <a:off x="2715952" y="2834463"/>
              <a:ext cx="319677" cy="242660"/>
              <a:chOff x="6621095" y="1452181"/>
              <a:chExt cx="330894" cy="250785"/>
            </a:xfrm>
          </p:grpSpPr>
          <p:sp>
            <p:nvSpPr>
              <p:cNvPr id="1683" name="Google Shape;1683;p2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2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2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2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2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88" name="Google Shape;1688;p27"/>
            <p:cNvGrpSpPr/>
            <p:nvPr/>
          </p:nvGrpSpPr>
          <p:grpSpPr>
            <a:xfrm flipH="1">
              <a:off x="5538041" y="3330111"/>
              <a:ext cx="319677" cy="242660"/>
              <a:chOff x="6621095" y="1452181"/>
              <a:chExt cx="330894" cy="250785"/>
            </a:xfrm>
          </p:grpSpPr>
          <p:sp>
            <p:nvSpPr>
              <p:cNvPr id="1689" name="Google Shape;1689;p2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2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2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2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2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94" name="Google Shape;1694;p27"/>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27"/>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Our process is easy</a:t>
            </a:r>
            <a:endParaRPr/>
          </a:p>
        </p:txBody>
      </p:sp>
      <p:sp>
        <p:nvSpPr>
          <p:cNvPr id="1701" name="Google Shape;1701;p2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156</a:t>
            </a:fld>
            <a:endParaRPr/>
          </a:p>
        </p:txBody>
      </p:sp>
      <p:grpSp>
        <p:nvGrpSpPr>
          <p:cNvPr id="1702" name="Google Shape;1702;p28"/>
          <p:cNvGrpSpPr/>
          <p:nvPr/>
        </p:nvGrpSpPr>
        <p:grpSpPr>
          <a:xfrm>
            <a:off x="477963" y="1650359"/>
            <a:ext cx="2051418" cy="2588394"/>
            <a:chOff x="1083025" y="1574025"/>
            <a:chExt cx="1834900" cy="2315200"/>
          </a:xfrm>
        </p:grpSpPr>
        <p:sp>
          <p:nvSpPr>
            <p:cNvPr id="1703" name="Google Shape;1703;p2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accent2"/>
                  </a:solidFill>
                  <a:latin typeface="Barlow"/>
                  <a:ea typeface="Barlow"/>
                  <a:cs typeface="Barlow"/>
                  <a:sym typeface="Barlow"/>
                </a:rPr>
                <a:t>20XX</a:t>
              </a:r>
              <a:endParaRPr sz="800">
                <a:solidFill>
                  <a:schemeClr val="accent2"/>
                </a:solidFill>
                <a:latin typeface="Barlow"/>
                <a:ea typeface="Barlow"/>
                <a:cs typeface="Barlow"/>
                <a:sym typeface="Barlow"/>
              </a:endParaRPr>
            </a:p>
          </p:txBody>
        </p:sp>
        <p:sp>
          <p:nvSpPr>
            <p:cNvPr id="1704" name="Google Shape;1704;p2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a:solidFill>
                    <a:schemeClr val="accent2"/>
                  </a:solidFill>
                  <a:latin typeface="Barlow"/>
                  <a:ea typeface="Barlow"/>
                  <a:cs typeface="Barlow"/>
                  <a:sym typeface="Barlow"/>
                </a:rPr>
                <a:t>Lorem Ipsum</a:t>
              </a:r>
              <a:endParaRPr sz="1200" b="1">
                <a:solidFill>
                  <a:schemeClr val="accent2"/>
                </a:solidFill>
                <a:latin typeface="Barlow"/>
                <a:ea typeface="Barlow"/>
                <a:cs typeface="Barlow"/>
                <a:sym typeface="Barlow"/>
              </a:endParaRPr>
            </a:p>
          </p:txBody>
        </p:sp>
        <p:sp>
          <p:nvSpPr>
            <p:cNvPr id="1705" name="Google Shape;1705;p2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accent2"/>
                  </a:solidFill>
                  <a:latin typeface="Barlow"/>
                  <a:ea typeface="Barlow"/>
                  <a:cs typeface="Barlow"/>
                  <a:sym typeface="Barlow"/>
                </a:rPr>
                <a:t>Lorem ipsum dolor sit amet, consectetur adipiscing.</a:t>
              </a:r>
              <a:endParaRPr sz="1200">
                <a:solidFill>
                  <a:schemeClr val="accent2"/>
                </a:solidFill>
                <a:latin typeface="Barlow"/>
                <a:ea typeface="Barlow"/>
                <a:cs typeface="Barlow"/>
                <a:sym typeface="Barlow"/>
              </a:endParaRPr>
            </a:p>
          </p:txBody>
        </p:sp>
        <p:cxnSp>
          <p:nvCxnSpPr>
            <p:cNvPr id="1706" name="Google Shape;1706;p28"/>
            <p:cNvCxnSpPr/>
            <p:nvPr/>
          </p:nvCxnSpPr>
          <p:spPr>
            <a:xfrm>
              <a:off x="2180202" y="1695421"/>
              <a:ext cx="718500" cy="741900"/>
            </a:xfrm>
            <a:prstGeom prst="straightConnector1">
              <a:avLst/>
            </a:prstGeom>
            <a:noFill/>
            <a:ln w="9525" cap="flat" cmpd="sng">
              <a:solidFill>
                <a:schemeClr val="accent1"/>
              </a:solidFill>
              <a:prstDash val="solid"/>
              <a:round/>
              <a:headEnd type="none" w="sm" len="sm"/>
              <a:tailEnd type="none" w="sm" len="sm"/>
            </a:ln>
          </p:spPr>
        </p:cxnSp>
        <p:sp>
          <p:nvSpPr>
            <p:cNvPr id="1707" name="Google Shape;1707;p28"/>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8" name="Google Shape;1708;p28"/>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28"/>
          <p:cNvGrpSpPr/>
          <p:nvPr/>
        </p:nvGrpSpPr>
        <p:grpSpPr>
          <a:xfrm>
            <a:off x="2388508" y="1650359"/>
            <a:ext cx="2051418" cy="2588394"/>
            <a:chOff x="1083025" y="1574025"/>
            <a:chExt cx="1834900" cy="2315200"/>
          </a:xfrm>
        </p:grpSpPr>
        <p:sp>
          <p:nvSpPr>
            <p:cNvPr id="1710" name="Google Shape;1710;p2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accent2"/>
                  </a:solidFill>
                  <a:latin typeface="Barlow"/>
                  <a:ea typeface="Barlow"/>
                  <a:cs typeface="Barlow"/>
                  <a:sym typeface="Barlow"/>
                </a:rPr>
                <a:t>20XX</a:t>
              </a:r>
              <a:endParaRPr sz="800">
                <a:solidFill>
                  <a:schemeClr val="accent2"/>
                </a:solidFill>
                <a:latin typeface="Barlow"/>
                <a:ea typeface="Barlow"/>
                <a:cs typeface="Barlow"/>
                <a:sym typeface="Barlow"/>
              </a:endParaRPr>
            </a:p>
          </p:txBody>
        </p:sp>
        <p:sp>
          <p:nvSpPr>
            <p:cNvPr id="1711" name="Google Shape;1711;p2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a:solidFill>
                    <a:schemeClr val="accent2"/>
                  </a:solidFill>
                  <a:latin typeface="Barlow"/>
                  <a:ea typeface="Barlow"/>
                  <a:cs typeface="Barlow"/>
                  <a:sym typeface="Barlow"/>
                </a:rPr>
                <a:t>Lorem Ipsum</a:t>
              </a:r>
              <a:endParaRPr sz="1200" b="1">
                <a:solidFill>
                  <a:schemeClr val="accent2"/>
                </a:solidFill>
                <a:latin typeface="Barlow"/>
                <a:ea typeface="Barlow"/>
                <a:cs typeface="Barlow"/>
                <a:sym typeface="Barlow"/>
              </a:endParaRPr>
            </a:p>
          </p:txBody>
        </p:sp>
        <p:sp>
          <p:nvSpPr>
            <p:cNvPr id="1712" name="Google Shape;1712;p2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accent2"/>
                  </a:solidFill>
                  <a:latin typeface="Barlow"/>
                  <a:ea typeface="Barlow"/>
                  <a:cs typeface="Barlow"/>
                  <a:sym typeface="Barlow"/>
                </a:rPr>
                <a:t>Lorem ipsum dolor sit amet, consectetur adipiscing.</a:t>
              </a:r>
              <a:endParaRPr sz="1200">
                <a:solidFill>
                  <a:schemeClr val="accent2"/>
                </a:solidFill>
                <a:latin typeface="Barlow"/>
                <a:ea typeface="Barlow"/>
                <a:cs typeface="Barlow"/>
                <a:sym typeface="Barlow"/>
              </a:endParaRPr>
            </a:p>
          </p:txBody>
        </p:sp>
        <p:cxnSp>
          <p:nvCxnSpPr>
            <p:cNvPr id="1713" name="Google Shape;1713;p28"/>
            <p:cNvCxnSpPr/>
            <p:nvPr/>
          </p:nvCxnSpPr>
          <p:spPr>
            <a:xfrm>
              <a:off x="2180202" y="1695421"/>
              <a:ext cx="718500" cy="741900"/>
            </a:xfrm>
            <a:prstGeom prst="straightConnector1">
              <a:avLst/>
            </a:prstGeom>
            <a:noFill/>
            <a:ln w="9525" cap="flat" cmpd="sng">
              <a:solidFill>
                <a:schemeClr val="accent1"/>
              </a:solidFill>
              <a:prstDash val="solid"/>
              <a:round/>
              <a:headEnd type="none" w="sm" len="sm"/>
              <a:tailEnd type="none" w="sm" len="sm"/>
            </a:ln>
          </p:spPr>
        </p:cxnSp>
        <p:sp>
          <p:nvSpPr>
            <p:cNvPr id="1714" name="Google Shape;1714;p28"/>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5" name="Google Shape;1715;p28"/>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28"/>
          <p:cNvGrpSpPr/>
          <p:nvPr/>
        </p:nvGrpSpPr>
        <p:grpSpPr>
          <a:xfrm>
            <a:off x="4302291" y="1649564"/>
            <a:ext cx="2051418" cy="2588394"/>
            <a:chOff x="1083025" y="1574025"/>
            <a:chExt cx="1834900" cy="2315200"/>
          </a:xfrm>
        </p:grpSpPr>
        <p:sp>
          <p:nvSpPr>
            <p:cNvPr id="1717" name="Google Shape;1717;p2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dk2"/>
                  </a:solidFill>
                  <a:latin typeface="Barlow"/>
                  <a:ea typeface="Barlow"/>
                  <a:cs typeface="Barlow"/>
                  <a:sym typeface="Barlow"/>
                </a:rPr>
                <a:t>20XX</a:t>
              </a:r>
              <a:endParaRPr sz="800">
                <a:solidFill>
                  <a:schemeClr val="dk2"/>
                </a:solidFill>
                <a:latin typeface="Barlow"/>
                <a:ea typeface="Barlow"/>
                <a:cs typeface="Barlow"/>
                <a:sym typeface="Barlow"/>
              </a:endParaRPr>
            </a:p>
          </p:txBody>
        </p:sp>
        <p:sp>
          <p:nvSpPr>
            <p:cNvPr id="1718" name="Google Shape;1718;p2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a:solidFill>
                    <a:schemeClr val="dk2"/>
                  </a:solidFill>
                  <a:latin typeface="Barlow"/>
                  <a:ea typeface="Barlow"/>
                  <a:cs typeface="Barlow"/>
                  <a:sym typeface="Barlow"/>
                </a:rPr>
                <a:t>Lorem Ipsum</a:t>
              </a:r>
              <a:endParaRPr sz="1200" b="1">
                <a:solidFill>
                  <a:schemeClr val="dk2"/>
                </a:solidFill>
                <a:latin typeface="Barlow"/>
                <a:ea typeface="Barlow"/>
                <a:cs typeface="Barlow"/>
                <a:sym typeface="Barlow"/>
              </a:endParaRPr>
            </a:p>
          </p:txBody>
        </p:sp>
        <p:sp>
          <p:nvSpPr>
            <p:cNvPr id="1719" name="Google Shape;1719;p2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dk2"/>
                  </a:solidFill>
                  <a:latin typeface="Barlow"/>
                  <a:ea typeface="Barlow"/>
                  <a:cs typeface="Barlow"/>
                  <a:sym typeface="Barlow"/>
                </a:rPr>
                <a:t>Lorem ipsum dolor sit amet, consectetur adipiscing.</a:t>
              </a:r>
              <a:endParaRPr sz="1200">
                <a:solidFill>
                  <a:schemeClr val="dk2"/>
                </a:solidFill>
                <a:latin typeface="Barlow"/>
                <a:ea typeface="Barlow"/>
                <a:cs typeface="Barlow"/>
                <a:sym typeface="Barlow"/>
              </a:endParaRPr>
            </a:p>
          </p:txBody>
        </p:sp>
        <p:cxnSp>
          <p:nvCxnSpPr>
            <p:cNvPr id="1720" name="Google Shape;1720;p28"/>
            <p:cNvCxnSpPr/>
            <p:nvPr/>
          </p:nvCxnSpPr>
          <p:spPr>
            <a:xfrm>
              <a:off x="2180202" y="1695421"/>
              <a:ext cx="718500" cy="741900"/>
            </a:xfrm>
            <a:prstGeom prst="straightConnector1">
              <a:avLst/>
            </a:prstGeom>
            <a:noFill/>
            <a:ln w="9525" cap="flat" cmpd="sng">
              <a:solidFill>
                <a:srgbClr val="DADCE5"/>
              </a:solidFill>
              <a:prstDash val="solid"/>
              <a:round/>
              <a:headEnd type="none" w="sm" len="sm"/>
              <a:tailEnd type="none" w="sm" len="sm"/>
            </a:ln>
          </p:spPr>
        </p:cxnSp>
        <p:sp>
          <p:nvSpPr>
            <p:cNvPr id="1721" name="Google Shape;1721;p28"/>
            <p:cNvSpPr/>
            <p:nvPr/>
          </p:nvSpPr>
          <p:spPr>
            <a:xfrm flipH="1">
              <a:off x="1083025" y="2306625"/>
              <a:ext cx="1834800" cy="143400"/>
            </a:xfrm>
            <a:prstGeom prst="parallelogram">
              <a:avLst>
                <a:gd name="adj" fmla="val 96952"/>
              </a:avLst>
            </a:prstGeom>
            <a:solidFill>
              <a:srgbClr val="DA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2" name="Google Shape;1722;p28"/>
            <p:cNvSpPr/>
            <p:nvPr/>
          </p:nvSpPr>
          <p:spPr>
            <a:xfrm>
              <a:off x="1083125" y="2460449"/>
              <a:ext cx="1834800" cy="143400"/>
            </a:xfrm>
            <a:prstGeom prst="parallelogram">
              <a:avLst>
                <a:gd name="adj" fmla="val 96952"/>
              </a:avLst>
            </a:prstGeom>
            <a:solidFill>
              <a:srgbClr val="B0B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28"/>
          <p:cNvGrpSpPr/>
          <p:nvPr/>
        </p:nvGrpSpPr>
        <p:grpSpPr>
          <a:xfrm>
            <a:off x="6217659" y="1649551"/>
            <a:ext cx="2051418" cy="2588394"/>
            <a:chOff x="1083025" y="1574025"/>
            <a:chExt cx="1834900" cy="2315200"/>
          </a:xfrm>
        </p:grpSpPr>
        <p:sp>
          <p:nvSpPr>
            <p:cNvPr id="1724" name="Google Shape;1724;p2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dk2"/>
                  </a:solidFill>
                  <a:latin typeface="Barlow"/>
                  <a:ea typeface="Barlow"/>
                  <a:cs typeface="Barlow"/>
                  <a:sym typeface="Barlow"/>
                </a:rPr>
                <a:t>20XX</a:t>
              </a:r>
              <a:endParaRPr sz="800">
                <a:solidFill>
                  <a:schemeClr val="dk2"/>
                </a:solidFill>
                <a:latin typeface="Barlow"/>
                <a:ea typeface="Barlow"/>
                <a:cs typeface="Barlow"/>
                <a:sym typeface="Barlow"/>
              </a:endParaRPr>
            </a:p>
          </p:txBody>
        </p:sp>
        <p:sp>
          <p:nvSpPr>
            <p:cNvPr id="1725" name="Google Shape;1725;p2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a:solidFill>
                    <a:schemeClr val="dk2"/>
                  </a:solidFill>
                  <a:latin typeface="Barlow"/>
                  <a:ea typeface="Barlow"/>
                  <a:cs typeface="Barlow"/>
                  <a:sym typeface="Barlow"/>
                </a:rPr>
                <a:t>Lorem Ipsum</a:t>
              </a:r>
              <a:endParaRPr sz="1200" b="1">
                <a:solidFill>
                  <a:schemeClr val="dk2"/>
                </a:solidFill>
                <a:latin typeface="Barlow"/>
                <a:ea typeface="Barlow"/>
                <a:cs typeface="Barlow"/>
                <a:sym typeface="Barlow"/>
              </a:endParaRPr>
            </a:p>
          </p:txBody>
        </p:sp>
        <p:sp>
          <p:nvSpPr>
            <p:cNvPr id="1726" name="Google Shape;1726;p2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dk2"/>
                  </a:solidFill>
                  <a:latin typeface="Barlow"/>
                  <a:ea typeface="Barlow"/>
                  <a:cs typeface="Barlow"/>
                  <a:sym typeface="Barlow"/>
                </a:rPr>
                <a:t>Lorem ipsum dolor sit amet, consectetur adipiscing.</a:t>
              </a:r>
              <a:endParaRPr sz="1200">
                <a:solidFill>
                  <a:schemeClr val="dk2"/>
                </a:solidFill>
                <a:latin typeface="Barlow"/>
                <a:ea typeface="Barlow"/>
                <a:cs typeface="Barlow"/>
                <a:sym typeface="Barlow"/>
              </a:endParaRPr>
            </a:p>
          </p:txBody>
        </p:sp>
        <p:cxnSp>
          <p:nvCxnSpPr>
            <p:cNvPr id="1727" name="Google Shape;1727;p28"/>
            <p:cNvCxnSpPr/>
            <p:nvPr/>
          </p:nvCxnSpPr>
          <p:spPr>
            <a:xfrm>
              <a:off x="2180202" y="1695421"/>
              <a:ext cx="718500" cy="741900"/>
            </a:xfrm>
            <a:prstGeom prst="straightConnector1">
              <a:avLst/>
            </a:prstGeom>
            <a:noFill/>
            <a:ln w="9525" cap="flat" cmpd="sng">
              <a:solidFill>
                <a:srgbClr val="DADCE5"/>
              </a:solidFill>
              <a:prstDash val="solid"/>
              <a:round/>
              <a:headEnd type="none" w="sm" len="sm"/>
              <a:tailEnd type="none" w="sm" len="sm"/>
            </a:ln>
          </p:spPr>
        </p:cxnSp>
        <p:sp>
          <p:nvSpPr>
            <p:cNvPr id="1728" name="Google Shape;1728;p28"/>
            <p:cNvSpPr/>
            <p:nvPr/>
          </p:nvSpPr>
          <p:spPr>
            <a:xfrm flipH="1">
              <a:off x="1083025" y="2306625"/>
              <a:ext cx="1834800" cy="143400"/>
            </a:xfrm>
            <a:prstGeom prst="parallelogram">
              <a:avLst>
                <a:gd name="adj" fmla="val 96952"/>
              </a:avLst>
            </a:prstGeom>
            <a:solidFill>
              <a:srgbClr val="DA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9" name="Google Shape;1729;p28"/>
            <p:cNvSpPr/>
            <p:nvPr/>
          </p:nvSpPr>
          <p:spPr>
            <a:xfrm>
              <a:off x="1083125" y="2460449"/>
              <a:ext cx="1834800" cy="143400"/>
            </a:xfrm>
            <a:prstGeom prst="parallelogram">
              <a:avLst>
                <a:gd name="adj" fmla="val 96952"/>
              </a:avLst>
            </a:prstGeom>
            <a:solidFill>
              <a:srgbClr val="B0B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Google Shape;1734;p29"/>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Let’s review some concepts</a:t>
            </a:r>
            <a:endParaRPr/>
          </a:p>
        </p:txBody>
      </p:sp>
      <p:sp>
        <p:nvSpPr>
          <p:cNvPr id="1735" name="Google Shape;1735;p29"/>
          <p:cNvSpPr txBox="1">
            <a:spLocks noGrp="1"/>
          </p:cNvSpPr>
          <p:nvPr>
            <p:ph type="body" idx="1"/>
          </p:nvPr>
        </p:nvSpPr>
        <p:spPr>
          <a:xfrm>
            <a:off x="457200" y="19957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1736" name="Google Shape;1736;p29"/>
          <p:cNvSpPr txBox="1">
            <a:spLocks noGrp="1"/>
          </p:cNvSpPr>
          <p:nvPr>
            <p:ph type="body" idx="2"/>
          </p:nvPr>
        </p:nvSpPr>
        <p:spPr>
          <a:xfrm>
            <a:off x="3290250" y="19957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1737" name="Google Shape;1737;p29"/>
          <p:cNvSpPr txBox="1">
            <a:spLocks noGrp="1"/>
          </p:cNvSpPr>
          <p:nvPr>
            <p:ph type="body" idx="3"/>
          </p:nvPr>
        </p:nvSpPr>
        <p:spPr>
          <a:xfrm>
            <a:off x="6123300" y="19957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1738" name="Google Shape;1738;p2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157</a:t>
            </a:fld>
            <a:endParaRPr/>
          </a:p>
        </p:txBody>
      </p:sp>
      <p:sp>
        <p:nvSpPr>
          <p:cNvPr id="1739" name="Google Shape;1739;p29"/>
          <p:cNvSpPr txBox="1">
            <a:spLocks noGrp="1"/>
          </p:cNvSpPr>
          <p:nvPr>
            <p:ph type="body" idx="1"/>
          </p:nvPr>
        </p:nvSpPr>
        <p:spPr>
          <a:xfrm>
            <a:off x="457200" y="33673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1740" name="Google Shape;1740;p29"/>
          <p:cNvSpPr txBox="1">
            <a:spLocks noGrp="1"/>
          </p:cNvSpPr>
          <p:nvPr>
            <p:ph type="body" idx="2"/>
          </p:nvPr>
        </p:nvSpPr>
        <p:spPr>
          <a:xfrm>
            <a:off x="3290250" y="33673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1741" name="Google Shape;1741;p29"/>
          <p:cNvSpPr txBox="1">
            <a:spLocks noGrp="1"/>
          </p:cNvSpPr>
          <p:nvPr>
            <p:ph type="body" idx="3"/>
          </p:nvPr>
        </p:nvSpPr>
        <p:spPr>
          <a:xfrm>
            <a:off x="6123300" y="3367350"/>
            <a:ext cx="2563500" cy="1347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30"/>
          <p:cNvSpPr txBox="1">
            <a:spLocks noGrp="1"/>
          </p:cNvSpPr>
          <p:nvPr>
            <p:ph type="body" idx="1"/>
          </p:nvPr>
        </p:nvSpPr>
        <p:spPr>
          <a:xfrm>
            <a:off x="457200" y="4406309"/>
            <a:ext cx="8229600" cy="5196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r>
              <a:rPr lang="en"/>
              <a:t>You can insert graphs from Excel or Google Sheets</a:t>
            </a:r>
            <a:endParaRPr/>
          </a:p>
        </p:txBody>
      </p:sp>
      <p:sp>
        <p:nvSpPr>
          <p:cNvPr id="1747" name="Google Shape;1747;p3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158</a:t>
            </a:fld>
            <a:endParaRPr/>
          </a:p>
        </p:txBody>
      </p:sp>
      <p:grpSp>
        <p:nvGrpSpPr>
          <p:cNvPr id="1748" name="Google Shape;1748;p30"/>
          <p:cNvGrpSpPr/>
          <p:nvPr/>
        </p:nvGrpSpPr>
        <p:grpSpPr>
          <a:xfrm>
            <a:off x="6052563" y="735135"/>
            <a:ext cx="2596372" cy="2900838"/>
            <a:chOff x="2181300" y="231400"/>
            <a:chExt cx="4262637" cy="4762499"/>
          </a:xfrm>
        </p:grpSpPr>
        <p:sp>
          <p:nvSpPr>
            <p:cNvPr id="1749" name="Google Shape;1749;p30"/>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30"/>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30"/>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30"/>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30"/>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30"/>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30"/>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30"/>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30"/>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30"/>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30"/>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30"/>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30"/>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30"/>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30"/>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30"/>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30"/>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30"/>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30"/>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30"/>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30"/>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30"/>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30"/>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30"/>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30"/>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30"/>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30"/>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30"/>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9" name="Google Shape;1779;p30"/>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30"/>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1" name="Google Shape;1781;p30"/>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2" name="Google Shape;1782;p30"/>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3" name="Google Shape;1783;p30"/>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4" name="Google Shape;1784;p30"/>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5" name="Google Shape;1785;p30"/>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6" name="Google Shape;1786;p30"/>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87" name="Google Shape;1787;p30"/>
            <p:cNvGrpSpPr/>
            <p:nvPr/>
          </p:nvGrpSpPr>
          <p:grpSpPr>
            <a:xfrm>
              <a:off x="3103642" y="4105408"/>
              <a:ext cx="746807" cy="516445"/>
              <a:chOff x="4884742" y="4921758"/>
              <a:chExt cx="746807" cy="516445"/>
            </a:xfrm>
          </p:grpSpPr>
          <p:sp>
            <p:nvSpPr>
              <p:cNvPr id="1788" name="Google Shape;1788;p30"/>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9" name="Google Shape;1789;p30"/>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0" name="Google Shape;1790;p30"/>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1" name="Google Shape;1791;p30"/>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2" name="Google Shape;1792;p30"/>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30"/>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30"/>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30"/>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30"/>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30"/>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30"/>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30"/>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30"/>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30"/>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30"/>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30"/>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30"/>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5" name="Google Shape;1805;p30"/>
            <p:cNvGrpSpPr/>
            <p:nvPr/>
          </p:nvGrpSpPr>
          <p:grpSpPr>
            <a:xfrm>
              <a:off x="3213031" y="4002823"/>
              <a:ext cx="664504" cy="467011"/>
              <a:chOff x="4994131" y="4819173"/>
              <a:chExt cx="664504" cy="467011"/>
            </a:xfrm>
          </p:grpSpPr>
          <p:sp>
            <p:nvSpPr>
              <p:cNvPr id="1806" name="Google Shape;1806;p30"/>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7" name="Google Shape;1807;p30"/>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30"/>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30"/>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30"/>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30"/>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30"/>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30"/>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30"/>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30"/>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30"/>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30"/>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30"/>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30"/>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0" name="Google Shape;1820;p30"/>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30"/>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2" name="Google Shape;1822;p30"/>
            <p:cNvGrpSpPr/>
            <p:nvPr/>
          </p:nvGrpSpPr>
          <p:grpSpPr>
            <a:xfrm>
              <a:off x="3192597" y="3904144"/>
              <a:ext cx="664599" cy="467011"/>
              <a:chOff x="4973697" y="4720494"/>
              <a:chExt cx="664599" cy="467011"/>
            </a:xfrm>
          </p:grpSpPr>
          <p:sp>
            <p:nvSpPr>
              <p:cNvPr id="1823" name="Google Shape;1823;p30"/>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30"/>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5" name="Google Shape;1825;p30"/>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6" name="Google Shape;1826;p30"/>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7" name="Google Shape;1827;p30"/>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8" name="Google Shape;1828;p30"/>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9" name="Google Shape;1829;p30"/>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0" name="Google Shape;1830;p30"/>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1" name="Google Shape;1831;p30"/>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2" name="Google Shape;1832;p30"/>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3" name="Google Shape;1833;p30"/>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4" name="Google Shape;1834;p30"/>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30"/>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30"/>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30"/>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8" name="Google Shape;1838;p30"/>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39" name="Google Shape;1839;p30"/>
            <p:cNvGrpSpPr/>
            <p:nvPr/>
          </p:nvGrpSpPr>
          <p:grpSpPr>
            <a:xfrm>
              <a:off x="3220919" y="3808894"/>
              <a:ext cx="664504" cy="467011"/>
              <a:chOff x="5002019" y="4625244"/>
              <a:chExt cx="664504" cy="467011"/>
            </a:xfrm>
          </p:grpSpPr>
          <p:sp>
            <p:nvSpPr>
              <p:cNvPr id="1840" name="Google Shape;1840;p30"/>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1" name="Google Shape;1841;p30"/>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30"/>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3" name="Google Shape;1843;p30"/>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4" name="Google Shape;1844;p30"/>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5" name="Google Shape;1845;p30"/>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6" name="Google Shape;1846;p30"/>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7" name="Google Shape;1847;p30"/>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8" name="Google Shape;1848;p30"/>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9" name="Google Shape;1849;p30"/>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0" name="Google Shape;1850;p30"/>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1" name="Google Shape;1851;p30"/>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2" name="Google Shape;1852;p30"/>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3" name="Google Shape;1853;p30"/>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4" name="Google Shape;1854;p30"/>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5" name="Google Shape;1855;p30"/>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56" name="Google Shape;1856;p30"/>
            <p:cNvGrpSpPr/>
            <p:nvPr/>
          </p:nvGrpSpPr>
          <p:grpSpPr>
            <a:xfrm>
              <a:off x="3200486" y="3710215"/>
              <a:ext cx="664598" cy="467011"/>
              <a:chOff x="4981586" y="4526565"/>
              <a:chExt cx="664598" cy="467011"/>
            </a:xfrm>
          </p:grpSpPr>
          <p:sp>
            <p:nvSpPr>
              <p:cNvPr id="1857" name="Google Shape;1857;p30"/>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8" name="Google Shape;1858;p30"/>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9" name="Google Shape;1859;p30"/>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0" name="Google Shape;1860;p30"/>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1" name="Google Shape;1861;p30"/>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2" name="Google Shape;1862;p30"/>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3" name="Google Shape;1863;p30"/>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4" name="Google Shape;1864;p30"/>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5" name="Google Shape;1865;p30"/>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6" name="Google Shape;1866;p30"/>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7" name="Google Shape;1867;p30"/>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8" name="Google Shape;1868;p30"/>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9" name="Google Shape;1869;p30"/>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0" name="Google Shape;1870;p30"/>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1" name="Google Shape;1871;p30"/>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2" name="Google Shape;1872;p30"/>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3" name="Google Shape;1873;p30"/>
            <p:cNvGrpSpPr/>
            <p:nvPr/>
          </p:nvGrpSpPr>
          <p:grpSpPr>
            <a:xfrm>
              <a:off x="2181300" y="4477454"/>
              <a:ext cx="746806" cy="516445"/>
              <a:chOff x="3962400" y="5293804"/>
              <a:chExt cx="746806" cy="516445"/>
            </a:xfrm>
          </p:grpSpPr>
          <p:sp>
            <p:nvSpPr>
              <p:cNvPr id="1874" name="Google Shape;1874;p30"/>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5" name="Google Shape;1875;p30"/>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6" name="Google Shape;1876;p30"/>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7" name="Google Shape;1877;p30"/>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8" name="Google Shape;1878;p30"/>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9" name="Google Shape;1879;p30"/>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0" name="Google Shape;1880;p30"/>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1" name="Google Shape;1881;p30"/>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2" name="Google Shape;1882;p30"/>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3" name="Google Shape;1883;p30"/>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4" name="Google Shape;1884;p30"/>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5" name="Google Shape;1885;p30"/>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6" name="Google Shape;1886;p30"/>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7" name="Google Shape;1887;p30"/>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8" name="Google Shape;1888;p30"/>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9" name="Google Shape;1889;p30"/>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0" name="Google Shape;1890;p30"/>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91" name="Google Shape;1891;p30"/>
            <p:cNvGrpSpPr/>
            <p:nvPr/>
          </p:nvGrpSpPr>
          <p:grpSpPr>
            <a:xfrm>
              <a:off x="2290688" y="4374965"/>
              <a:ext cx="664599" cy="467010"/>
              <a:chOff x="4071788" y="5191315"/>
              <a:chExt cx="664599" cy="467010"/>
            </a:xfrm>
          </p:grpSpPr>
          <p:sp>
            <p:nvSpPr>
              <p:cNvPr id="1892" name="Google Shape;1892;p30"/>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3" name="Google Shape;1893;p30"/>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4" name="Google Shape;1894;p30"/>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5" name="Google Shape;1895;p30"/>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6" name="Google Shape;1896;p30"/>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7" name="Google Shape;1897;p30"/>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30"/>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30"/>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30"/>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30"/>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30"/>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30"/>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30"/>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30"/>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30"/>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30"/>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08" name="Google Shape;1908;p30"/>
            <p:cNvGrpSpPr/>
            <p:nvPr/>
          </p:nvGrpSpPr>
          <p:grpSpPr>
            <a:xfrm>
              <a:off x="3915836" y="4477454"/>
              <a:ext cx="746806" cy="516445"/>
              <a:chOff x="5696936" y="5293804"/>
              <a:chExt cx="746806" cy="516445"/>
            </a:xfrm>
          </p:grpSpPr>
          <p:sp>
            <p:nvSpPr>
              <p:cNvPr id="1909" name="Google Shape;1909;p30"/>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0"/>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0"/>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0"/>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0"/>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0"/>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0"/>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0"/>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0"/>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0"/>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0"/>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0"/>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0"/>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0"/>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0"/>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0"/>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0"/>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26" name="Google Shape;1926;p30"/>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0"/>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0"/>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0"/>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0"/>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0"/>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0"/>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0"/>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0"/>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5" name="Google Shape;1935;p30"/>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6" name="Google Shape;1936;p30"/>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30"/>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30"/>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9" name="Google Shape;1939;p30"/>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0" name="Google Shape;1940;p30"/>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30"/>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30"/>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3" name="Google Shape;1943;p30"/>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4" name="Google Shape;1944;p30"/>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5" name="Google Shape;1945;p30"/>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6" name="Google Shape;1946;p30"/>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7" name="Google Shape;1947;p30"/>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8" name="Google Shape;1948;p30"/>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9" name="Google Shape;1949;p30"/>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0" name="Google Shape;1950;p30"/>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1" name="Google Shape;1951;p30"/>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2" name="Google Shape;1952;p30"/>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3" name="Google Shape;1953;p30"/>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30"/>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30"/>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1956" name="Google Shape;1956;p30"/>
          <p:cNvCxnSpPr/>
          <p:nvPr/>
        </p:nvCxnSpPr>
        <p:spPr>
          <a:xfrm>
            <a:off x="457200" y="1074699"/>
            <a:ext cx="5448000" cy="0"/>
          </a:xfrm>
          <a:prstGeom prst="straightConnector1">
            <a:avLst/>
          </a:prstGeom>
          <a:noFill/>
          <a:ln w="9525" cap="flat" cmpd="sng">
            <a:solidFill>
              <a:schemeClr val="lt2"/>
            </a:solidFill>
            <a:prstDash val="solid"/>
            <a:round/>
            <a:headEnd type="none" w="med" len="med"/>
            <a:tailEnd type="none" w="med" len="med"/>
          </a:ln>
        </p:spPr>
      </p:cxnSp>
      <p:cxnSp>
        <p:nvCxnSpPr>
          <p:cNvPr id="1957" name="Google Shape;1957;p30"/>
          <p:cNvCxnSpPr/>
          <p:nvPr/>
        </p:nvCxnSpPr>
        <p:spPr>
          <a:xfrm>
            <a:off x="457200" y="1784181"/>
            <a:ext cx="5448000" cy="0"/>
          </a:xfrm>
          <a:prstGeom prst="straightConnector1">
            <a:avLst/>
          </a:prstGeom>
          <a:noFill/>
          <a:ln w="9525" cap="flat" cmpd="sng">
            <a:solidFill>
              <a:schemeClr val="lt2"/>
            </a:solidFill>
            <a:prstDash val="solid"/>
            <a:round/>
            <a:headEnd type="none" w="med" len="med"/>
            <a:tailEnd type="none" w="med" len="med"/>
          </a:ln>
        </p:spPr>
      </p:cxnSp>
      <p:cxnSp>
        <p:nvCxnSpPr>
          <p:cNvPr id="1958" name="Google Shape;1958;p30"/>
          <p:cNvCxnSpPr/>
          <p:nvPr/>
        </p:nvCxnSpPr>
        <p:spPr>
          <a:xfrm>
            <a:off x="457200" y="2493663"/>
            <a:ext cx="5448000" cy="0"/>
          </a:xfrm>
          <a:prstGeom prst="straightConnector1">
            <a:avLst/>
          </a:prstGeom>
          <a:noFill/>
          <a:ln w="9525" cap="flat" cmpd="sng">
            <a:solidFill>
              <a:schemeClr val="lt2"/>
            </a:solidFill>
            <a:prstDash val="solid"/>
            <a:round/>
            <a:headEnd type="none" w="med" len="med"/>
            <a:tailEnd type="none" w="med" len="med"/>
          </a:ln>
        </p:spPr>
      </p:cxnSp>
      <p:cxnSp>
        <p:nvCxnSpPr>
          <p:cNvPr id="1959" name="Google Shape;1959;p30"/>
          <p:cNvCxnSpPr/>
          <p:nvPr/>
        </p:nvCxnSpPr>
        <p:spPr>
          <a:xfrm>
            <a:off x="457200" y="3203146"/>
            <a:ext cx="5448000" cy="0"/>
          </a:xfrm>
          <a:prstGeom prst="straightConnector1">
            <a:avLst/>
          </a:prstGeom>
          <a:noFill/>
          <a:ln w="9525" cap="flat" cmpd="sng">
            <a:solidFill>
              <a:schemeClr val="lt2"/>
            </a:solidFill>
            <a:prstDash val="solid"/>
            <a:round/>
            <a:headEnd type="none" w="med" len="med"/>
            <a:tailEnd type="none" w="med" len="med"/>
          </a:ln>
        </p:spPr>
      </p:cxnSp>
      <p:cxnSp>
        <p:nvCxnSpPr>
          <p:cNvPr id="1960" name="Google Shape;1960;p30"/>
          <p:cNvCxnSpPr/>
          <p:nvPr/>
        </p:nvCxnSpPr>
        <p:spPr>
          <a:xfrm>
            <a:off x="457200" y="3934526"/>
            <a:ext cx="5448000" cy="0"/>
          </a:xfrm>
          <a:prstGeom prst="straightConnector1">
            <a:avLst/>
          </a:prstGeom>
          <a:noFill/>
          <a:ln w="9525" cap="flat" cmpd="sng">
            <a:solidFill>
              <a:schemeClr val="lt2"/>
            </a:solidFill>
            <a:prstDash val="solid"/>
            <a:round/>
            <a:headEnd type="none" w="med" len="med"/>
            <a:tailEnd type="none" w="med" len="med"/>
          </a:ln>
        </p:spPr>
      </p:cxnSp>
      <p:sp>
        <p:nvSpPr>
          <p:cNvPr id="1961" name="Google Shape;1961;p30"/>
          <p:cNvSpPr txBox="1"/>
          <p:nvPr/>
        </p:nvSpPr>
        <p:spPr>
          <a:xfrm>
            <a:off x="457200" y="915950"/>
            <a:ext cx="3093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Barlow"/>
                <a:ea typeface="Barlow"/>
                <a:cs typeface="Barlow"/>
                <a:sym typeface="Barlow"/>
              </a:rPr>
              <a:t>4000</a:t>
            </a:r>
            <a:endParaRPr sz="1000">
              <a:solidFill>
                <a:schemeClr val="dk2"/>
              </a:solidFill>
              <a:latin typeface="Barlow"/>
              <a:ea typeface="Barlow"/>
              <a:cs typeface="Barlow"/>
              <a:sym typeface="Barlow"/>
            </a:endParaRPr>
          </a:p>
          <a:p>
            <a:pPr marL="0" marR="0" lvl="0" indent="0" algn="r" rtl="0">
              <a:lnSpc>
                <a:spcPct val="100000"/>
              </a:lnSpc>
              <a:spcBef>
                <a:spcPts val="4400"/>
              </a:spcBef>
              <a:spcAft>
                <a:spcPts val="0"/>
              </a:spcAft>
              <a:buNone/>
            </a:pPr>
            <a:r>
              <a:rPr lang="en" sz="1000">
                <a:solidFill>
                  <a:schemeClr val="dk2"/>
                </a:solidFill>
                <a:latin typeface="Barlow"/>
                <a:ea typeface="Barlow"/>
                <a:cs typeface="Barlow"/>
                <a:sym typeface="Barlow"/>
              </a:rPr>
              <a:t>3000</a:t>
            </a:r>
            <a:endParaRPr sz="1000">
              <a:solidFill>
                <a:schemeClr val="dk2"/>
              </a:solidFill>
              <a:latin typeface="Barlow"/>
              <a:ea typeface="Barlow"/>
              <a:cs typeface="Barlow"/>
              <a:sym typeface="Barlow"/>
            </a:endParaRPr>
          </a:p>
          <a:p>
            <a:pPr marL="0" marR="0" lvl="0" indent="0" algn="r" rtl="0">
              <a:lnSpc>
                <a:spcPct val="100000"/>
              </a:lnSpc>
              <a:spcBef>
                <a:spcPts val="4400"/>
              </a:spcBef>
              <a:spcAft>
                <a:spcPts val="0"/>
              </a:spcAft>
              <a:buNone/>
            </a:pPr>
            <a:r>
              <a:rPr lang="en" sz="1000">
                <a:solidFill>
                  <a:schemeClr val="dk2"/>
                </a:solidFill>
                <a:latin typeface="Barlow"/>
                <a:ea typeface="Barlow"/>
                <a:cs typeface="Barlow"/>
                <a:sym typeface="Barlow"/>
              </a:rPr>
              <a:t>2000</a:t>
            </a:r>
            <a:endParaRPr sz="1000">
              <a:solidFill>
                <a:schemeClr val="dk2"/>
              </a:solidFill>
              <a:latin typeface="Barlow"/>
              <a:ea typeface="Barlow"/>
              <a:cs typeface="Barlow"/>
              <a:sym typeface="Barlow"/>
            </a:endParaRPr>
          </a:p>
          <a:p>
            <a:pPr marL="0" marR="0" lvl="0" indent="0" algn="r" rtl="0">
              <a:lnSpc>
                <a:spcPct val="100000"/>
              </a:lnSpc>
              <a:spcBef>
                <a:spcPts val="4400"/>
              </a:spcBef>
              <a:spcAft>
                <a:spcPts val="0"/>
              </a:spcAft>
              <a:buNone/>
            </a:pPr>
            <a:r>
              <a:rPr lang="en" sz="1000">
                <a:solidFill>
                  <a:schemeClr val="dk2"/>
                </a:solidFill>
                <a:latin typeface="Barlow"/>
                <a:ea typeface="Barlow"/>
                <a:cs typeface="Barlow"/>
                <a:sym typeface="Barlow"/>
              </a:rPr>
              <a:t>1000</a:t>
            </a:r>
            <a:endParaRPr sz="1000">
              <a:solidFill>
                <a:schemeClr val="dk2"/>
              </a:solidFill>
              <a:latin typeface="Barlow"/>
              <a:ea typeface="Barlow"/>
              <a:cs typeface="Barlow"/>
              <a:sym typeface="Barlow"/>
            </a:endParaRPr>
          </a:p>
          <a:p>
            <a:pPr marL="0" marR="0" lvl="0" indent="0" algn="r" rtl="0">
              <a:lnSpc>
                <a:spcPct val="100000"/>
              </a:lnSpc>
              <a:spcBef>
                <a:spcPts val="4400"/>
              </a:spcBef>
              <a:spcAft>
                <a:spcPts val="4400"/>
              </a:spcAft>
              <a:buNone/>
            </a:pPr>
            <a:r>
              <a:rPr lang="en" sz="1000">
                <a:solidFill>
                  <a:schemeClr val="dk2"/>
                </a:solidFill>
                <a:latin typeface="Barlow"/>
                <a:ea typeface="Barlow"/>
                <a:cs typeface="Barlow"/>
                <a:sym typeface="Barlow"/>
              </a:rPr>
              <a:t>0</a:t>
            </a:r>
            <a:endParaRPr sz="1000">
              <a:solidFill>
                <a:schemeClr val="dk2"/>
              </a:solidFill>
              <a:latin typeface="Barlow"/>
              <a:ea typeface="Barlow"/>
              <a:cs typeface="Barlow"/>
              <a:sym typeface="Barlow"/>
            </a:endParaRPr>
          </a:p>
        </p:txBody>
      </p:sp>
      <p:sp>
        <p:nvSpPr>
          <p:cNvPr id="1962" name="Google Shape;1962;p30"/>
          <p:cNvSpPr/>
          <p:nvPr/>
        </p:nvSpPr>
        <p:spPr>
          <a:xfrm>
            <a:off x="924020" y="2380936"/>
            <a:ext cx="1758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0"/>
          <p:cNvSpPr/>
          <p:nvPr/>
        </p:nvSpPr>
        <p:spPr>
          <a:xfrm>
            <a:off x="1160518" y="1986873"/>
            <a:ext cx="1758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0"/>
          <p:cNvSpPr/>
          <p:nvPr/>
        </p:nvSpPr>
        <p:spPr>
          <a:xfrm>
            <a:off x="1397017" y="2493663"/>
            <a:ext cx="1758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0"/>
          <p:cNvSpPr/>
          <p:nvPr/>
        </p:nvSpPr>
        <p:spPr>
          <a:xfrm>
            <a:off x="2243320" y="2694726"/>
            <a:ext cx="1758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0"/>
          <p:cNvSpPr/>
          <p:nvPr/>
        </p:nvSpPr>
        <p:spPr>
          <a:xfrm>
            <a:off x="2479818" y="2096343"/>
            <a:ext cx="1758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0"/>
          <p:cNvSpPr/>
          <p:nvPr/>
        </p:nvSpPr>
        <p:spPr>
          <a:xfrm>
            <a:off x="2716317" y="1229023"/>
            <a:ext cx="1758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0"/>
          <p:cNvSpPr/>
          <p:nvPr/>
        </p:nvSpPr>
        <p:spPr>
          <a:xfrm>
            <a:off x="3562620" y="2140118"/>
            <a:ext cx="1758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0"/>
          <p:cNvSpPr/>
          <p:nvPr/>
        </p:nvSpPr>
        <p:spPr>
          <a:xfrm>
            <a:off x="3799118" y="1074575"/>
            <a:ext cx="1758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0"/>
          <p:cNvSpPr/>
          <p:nvPr/>
        </p:nvSpPr>
        <p:spPr>
          <a:xfrm>
            <a:off x="4035617" y="2322561"/>
            <a:ext cx="1758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0"/>
          <p:cNvSpPr/>
          <p:nvPr/>
        </p:nvSpPr>
        <p:spPr>
          <a:xfrm>
            <a:off x="4881920" y="2753100"/>
            <a:ext cx="1758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0"/>
          <p:cNvSpPr/>
          <p:nvPr/>
        </p:nvSpPr>
        <p:spPr>
          <a:xfrm>
            <a:off x="5118418" y="1293618"/>
            <a:ext cx="1758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0"/>
          <p:cNvSpPr/>
          <p:nvPr/>
        </p:nvSpPr>
        <p:spPr>
          <a:xfrm>
            <a:off x="5354917" y="1607408"/>
            <a:ext cx="1758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977"/>
        <p:cNvGrpSpPr/>
        <p:nvPr/>
      </p:nvGrpSpPr>
      <p:grpSpPr>
        <a:xfrm>
          <a:off x="0" y="0"/>
          <a:ext cx="0" cy="0"/>
          <a:chOff x="0" y="0"/>
          <a:chExt cx="0" cy="0"/>
        </a:xfrm>
      </p:grpSpPr>
      <p:pic>
        <p:nvPicPr>
          <p:cNvPr id="1978" name="Google Shape;1978;p31"/>
          <p:cNvPicPr preferRelativeResize="0"/>
          <p:nvPr/>
        </p:nvPicPr>
        <p:blipFill rotWithShape="1">
          <a:blip r:embed="rId3">
            <a:alphaModFix/>
          </a:blip>
          <a:srcRect b="23786"/>
          <a:stretch/>
        </p:blipFill>
        <p:spPr>
          <a:xfrm>
            <a:off x="5288950" y="756074"/>
            <a:ext cx="1760900" cy="3157276"/>
          </a:xfrm>
          <a:prstGeom prst="rect">
            <a:avLst/>
          </a:prstGeom>
          <a:noFill/>
          <a:ln>
            <a:noFill/>
          </a:ln>
        </p:spPr>
      </p:pic>
      <p:sp>
        <p:nvSpPr>
          <p:cNvPr id="1979" name="Google Shape;1979;p31"/>
          <p:cNvSpPr txBox="1">
            <a:spLocks noGrp="1"/>
          </p:cNvSpPr>
          <p:nvPr>
            <p:ph type="body" idx="4294967295"/>
          </p:nvPr>
        </p:nvSpPr>
        <p:spPr>
          <a:xfrm>
            <a:off x="1238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a:solidFill>
                  <a:schemeClr val="lt1"/>
                </a:solidFill>
                <a:latin typeface="Raleway Thin"/>
                <a:ea typeface="Raleway Thin"/>
                <a:cs typeface="Raleway Thin"/>
                <a:sym typeface="Raleway Thin"/>
              </a:rPr>
              <a:t>Mobile project</a:t>
            </a:r>
            <a:endParaRPr sz="3000">
              <a:solidFill>
                <a:schemeClr val="lt1"/>
              </a:solidFill>
              <a:latin typeface="Raleway Thin"/>
              <a:ea typeface="Raleway Thin"/>
              <a:cs typeface="Raleway Thin"/>
              <a:sym typeface="Raleway Thin"/>
            </a:endParaRPr>
          </a:p>
          <a:p>
            <a:pPr marL="0" lvl="0" indent="0" algn="l" rtl="0">
              <a:spcBef>
                <a:spcPts val="600"/>
              </a:spcBef>
              <a:spcAft>
                <a:spcPts val="0"/>
              </a:spcAft>
              <a:buNone/>
            </a:pPr>
            <a:r>
              <a:rPr lang="en" sz="2400">
                <a:solidFill>
                  <a:schemeClr val="lt1"/>
                </a:solidFill>
              </a:rPr>
              <a:t>Show and explain your web, app or software projects using these gadget templates.</a:t>
            </a:r>
            <a:endParaRPr sz="2400">
              <a:solidFill>
                <a:schemeClr val="lt1"/>
              </a:solidFill>
            </a:endParaRPr>
          </a:p>
        </p:txBody>
      </p:sp>
      <p:sp>
        <p:nvSpPr>
          <p:cNvPr id="1980" name="Google Shape;1980;p3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159</a:t>
            </a:fld>
            <a:endParaRPr>
              <a:solidFill>
                <a:schemeClr val="accent2"/>
              </a:solidFill>
            </a:endParaRPr>
          </a:p>
        </p:txBody>
      </p:sp>
      <p:grpSp>
        <p:nvGrpSpPr>
          <p:cNvPr id="1981" name="Google Shape;1981;p31"/>
          <p:cNvGrpSpPr/>
          <p:nvPr/>
        </p:nvGrpSpPr>
        <p:grpSpPr>
          <a:xfrm>
            <a:off x="5248684" y="413748"/>
            <a:ext cx="1842985" cy="3822716"/>
            <a:chOff x="2547150" y="238125"/>
            <a:chExt cx="2525675" cy="5238750"/>
          </a:xfrm>
        </p:grpSpPr>
        <p:sp>
          <p:nvSpPr>
            <p:cNvPr id="1982" name="Google Shape;1982;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31"/>
          <p:cNvGrpSpPr/>
          <p:nvPr/>
        </p:nvGrpSpPr>
        <p:grpSpPr>
          <a:xfrm>
            <a:off x="6637552" y="2080650"/>
            <a:ext cx="1041945" cy="2747812"/>
            <a:chOff x="2217389" y="2145281"/>
            <a:chExt cx="771754" cy="2035265"/>
          </a:xfrm>
        </p:grpSpPr>
        <p:sp>
          <p:nvSpPr>
            <p:cNvPr id="1987" name="Google Shape;1987;p31"/>
            <p:cNvSpPr/>
            <p:nvPr/>
          </p:nvSpPr>
          <p:spPr>
            <a:xfrm>
              <a:off x="2315715" y="3791112"/>
              <a:ext cx="673428" cy="389434"/>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8" name="Google Shape;1988;p31"/>
            <p:cNvSpPr/>
            <p:nvPr/>
          </p:nvSpPr>
          <p:spPr>
            <a:xfrm>
              <a:off x="2657140" y="3935803"/>
              <a:ext cx="195329" cy="151148"/>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31"/>
            <p:cNvSpPr/>
            <p:nvPr/>
          </p:nvSpPr>
          <p:spPr>
            <a:xfrm>
              <a:off x="2658204" y="3985466"/>
              <a:ext cx="194361" cy="101567"/>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0" name="Google Shape;1990;p31"/>
            <p:cNvSpPr/>
            <p:nvPr/>
          </p:nvSpPr>
          <p:spPr>
            <a:xfrm>
              <a:off x="2457350" y="3860101"/>
              <a:ext cx="195204" cy="145599"/>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1" name="Google Shape;1991;p31"/>
            <p:cNvSpPr/>
            <p:nvPr/>
          </p:nvSpPr>
          <p:spPr>
            <a:xfrm>
              <a:off x="2457756" y="3906656"/>
              <a:ext cx="194361" cy="101578"/>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2" name="Google Shape;1992;p31"/>
            <p:cNvSpPr/>
            <p:nvPr/>
          </p:nvSpPr>
          <p:spPr>
            <a:xfrm>
              <a:off x="2506461" y="2987362"/>
              <a:ext cx="335774" cy="964424"/>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3" name="Google Shape;1993;p31"/>
            <p:cNvSpPr/>
            <p:nvPr/>
          </p:nvSpPr>
          <p:spPr>
            <a:xfrm>
              <a:off x="2582229" y="2387101"/>
              <a:ext cx="214978" cy="209526"/>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31"/>
            <p:cNvSpPr/>
            <p:nvPr/>
          </p:nvSpPr>
          <p:spPr>
            <a:xfrm>
              <a:off x="2243240" y="2453762"/>
              <a:ext cx="324369" cy="463332"/>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5" name="Google Shape;1995;p31"/>
            <p:cNvSpPr/>
            <p:nvPr/>
          </p:nvSpPr>
          <p:spPr>
            <a:xfrm>
              <a:off x="2217389" y="2839467"/>
              <a:ext cx="154799" cy="101310"/>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6" name="Google Shape;1996;p31"/>
            <p:cNvSpPr/>
            <p:nvPr/>
          </p:nvSpPr>
          <p:spPr>
            <a:xfrm>
              <a:off x="2221873" y="2861121"/>
              <a:ext cx="101078" cy="84251"/>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7" name="Google Shape;1997;p31"/>
            <p:cNvSpPr/>
            <p:nvPr/>
          </p:nvSpPr>
          <p:spPr>
            <a:xfrm>
              <a:off x="2506235" y="2416390"/>
              <a:ext cx="349666" cy="703984"/>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8" name="Google Shape;1998;p31"/>
            <p:cNvSpPr/>
            <p:nvPr/>
          </p:nvSpPr>
          <p:spPr>
            <a:xfrm>
              <a:off x="2790960" y="2560359"/>
              <a:ext cx="135498" cy="621896"/>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9" name="Google Shape;1999;p31"/>
            <p:cNvSpPr/>
            <p:nvPr/>
          </p:nvSpPr>
          <p:spPr>
            <a:xfrm>
              <a:off x="2573358" y="2169926"/>
              <a:ext cx="231959" cy="28297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31"/>
            <p:cNvSpPr/>
            <p:nvPr/>
          </p:nvSpPr>
          <p:spPr>
            <a:xfrm>
              <a:off x="2582180" y="2145281"/>
              <a:ext cx="245225" cy="242272"/>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31"/>
            <p:cNvSpPr/>
            <p:nvPr/>
          </p:nvSpPr>
          <p:spPr>
            <a:xfrm>
              <a:off x="2773661" y="2522433"/>
              <a:ext cx="151929" cy="206815"/>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31"/>
            <p:cNvSpPr/>
            <p:nvPr/>
          </p:nvSpPr>
          <p:spPr>
            <a:xfrm>
              <a:off x="2459309" y="2417031"/>
              <a:ext cx="123448" cy="199057"/>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t>Benefits of Microsoft Azure?</a:t>
            </a:r>
            <a:endParaRPr b="1" dirty="0"/>
          </a:p>
        </p:txBody>
      </p:sp>
      <p:sp>
        <p:nvSpPr>
          <p:cNvPr id="595" name="Google Shape;595;p17"/>
          <p:cNvSpPr txBox="1">
            <a:spLocks noGrp="1"/>
          </p:cNvSpPr>
          <p:nvPr>
            <p:ph type="body" idx="1"/>
          </p:nvPr>
        </p:nvSpPr>
        <p:spPr>
          <a:xfrm>
            <a:off x="415228" y="1762287"/>
            <a:ext cx="6559510" cy="2840842"/>
          </a:xfrm>
          <a:prstGeom prst="rect">
            <a:avLst/>
          </a:prstGeom>
        </p:spPr>
        <p:txBody>
          <a:bodyPr spcFirstLastPara="1" wrap="square" lIns="0" tIns="0" rIns="0" bIns="0" anchor="t" anchorCtr="0">
            <a:noAutofit/>
          </a:bodyPr>
          <a:lstStyle/>
          <a:p>
            <a:r>
              <a:rPr lang="en-US" dirty="0"/>
              <a:t>Azure provides the flexibility to set up development and test configurations quickly. </a:t>
            </a:r>
          </a:p>
          <a:p>
            <a:r>
              <a:rPr lang="en-US" dirty="0"/>
              <a:t>Azure allows you to start with low upfront costs and scale rapidly as needed. </a:t>
            </a:r>
          </a:p>
          <a:p>
            <a:r>
              <a:rPr lang="en-US" sz="2000" dirty="0"/>
              <a:t>Offers an alternative to physical infrastructure needs. </a:t>
            </a:r>
          </a:p>
          <a:p>
            <a:pPr lvl="1"/>
            <a:r>
              <a:rPr lang="en-US" dirty="0"/>
              <a:t>IaaS – Infrastructure as a Service</a:t>
            </a:r>
          </a:p>
          <a:p>
            <a:pPr lvl="1"/>
            <a:r>
              <a:rPr lang="en-US" dirty="0"/>
              <a:t>PaaS – Platform as a Service</a:t>
            </a:r>
          </a:p>
          <a:p>
            <a:pPr lvl="1"/>
            <a:r>
              <a:rPr lang="en-US" dirty="0"/>
              <a:t>SaaS – Software as a Service</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597" name="Google Shape;597;p17"/>
          <p:cNvGrpSpPr/>
          <p:nvPr/>
        </p:nvGrpSpPr>
        <p:grpSpPr>
          <a:xfrm>
            <a:off x="6967954" y="826402"/>
            <a:ext cx="1829741" cy="1936253"/>
            <a:chOff x="2183550" y="65875"/>
            <a:chExt cx="4483981" cy="4807045"/>
          </a:xfrm>
        </p:grpSpPr>
        <p:sp>
          <p:nvSpPr>
            <p:cNvPr id="598" name="Google Shape;598;p17"/>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7"/>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7"/>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7"/>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7"/>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7"/>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7"/>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0" name="Google Shape;620;p17"/>
            <p:cNvGrpSpPr/>
            <p:nvPr/>
          </p:nvGrpSpPr>
          <p:grpSpPr>
            <a:xfrm>
              <a:off x="2428704" y="3970322"/>
              <a:ext cx="350131" cy="370523"/>
              <a:chOff x="4512354" y="4952197"/>
              <a:chExt cx="350131" cy="370523"/>
            </a:xfrm>
          </p:grpSpPr>
          <p:grpSp>
            <p:nvGrpSpPr>
              <p:cNvPr id="621" name="Google Shape;621;p17"/>
              <p:cNvGrpSpPr/>
              <p:nvPr/>
            </p:nvGrpSpPr>
            <p:grpSpPr>
              <a:xfrm>
                <a:off x="4512354" y="5116449"/>
                <a:ext cx="343196" cy="206271"/>
                <a:chOff x="4512354" y="5116449"/>
                <a:chExt cx="343196" cy="206271"/>
              </a:xfrm>
            </p:grpSpPr>
            <p:sp>
              <p:nvSpPr>
                <p:cNvPr id="622" name="Google Shape;622;p17"/>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7"/>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7"/>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 name="Google Shape;625;p17"/>
                <p:cNvGrpSpPr/>
                <p:nvPr/>
              </p:nvGrpSpPr>
              <p:grpSpPr>
                <a:xfrm>
                  <a:off x="4592868" y="5212556"/>
                  <a:ext cx="96807" cy="56007"/>
                  <a:chOff x="4592868" y="5212556"/>
                  <a:chExt cx="96807" cy="56007"/>
                </a:xfrm>
              </p:grpSpPr>
              <p:sp>
                <p:nvSpPr>
                  <p:cNvPr id="626" name="Google Shape;626;p17"/>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7"/>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8" name="Google Shape;628;p17"/>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7"/>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7"/>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7"/>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7"/>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7"/>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7"/>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7"/>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7"/>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7"/>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7"/>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7"/>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7"/>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7"/>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7"/>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7"/>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7"/>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7"/>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7"/>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7"/>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7"/>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7"/>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7"/>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7"/>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7"/>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7"/>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7"/>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7"/>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7"/>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7"/>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7"/>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7"/>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7"/>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7"/>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7"/>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7"/>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7"/>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7"/>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7"/>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7"/>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7"/>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7"/>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7"/>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7"/>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7"/>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7"/>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7"/>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7"/>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7"/>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7"/>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7"/>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7"/>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7"/>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7"/>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7"/>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7"/>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7"/>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7"/>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7"/>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7"/>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7"/>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7"/>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7"/>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7"/>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2" name="Google Shape;692;p17"/>
              <p:cNvGrpSpPr/>
              <p:nvPr/>
            </p:nvGrpSpPr>
            <p:grpSpPr>
              <a:xfrm>
                <a:off x="4655095" y="4952197"/>
                <a:ext cx="207390" cy="280361"/>
                <a:chOff x="4655095" y="4952197"/>
                <a:chExt cx="207390" cy="280361"/>
              </a:xfrm>
            </p:grpSpPr>
            <p:grpSp>
              <p:nvGrpSpPr>
                <p:cNvPr id="693" name="Google Shape;693;p17"/>
                <p:cNvGrpSpPr/>
                <p:nvPr/>
              </p:nvGrpSpPr>
              <p:grpSpPr>
                <a:xfrm>
                  <a:off x="4655095" y="4952197"/>
                  <a:ext cx="207390" cy="280361"/>
                  <a:chOff x="4655095" y="4952197"/>
                  <a:chExt cx="207390" cy="280361"/>
                </a:xfrm>
              </p:grpSpPr>
              <p:sp>
                <p:nvSpPr>
                  <p:cNvPr id="694" name="Google Shape;694;p17"/>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7"/>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7"/>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9" name="Google Shape;699;p17"/>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7"/>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7"/>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02" name="Google Shape;702;p17"/>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7"/>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7"/>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7"/>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7"/>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7"/>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7"/>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7"/>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7"/>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7"/>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7"/>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7"/>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7"/>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7"/>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7"/>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7"/>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7"/>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7"/>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7"/>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7"/>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7"/>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7"/>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7"/>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7"/>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7"/>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7"/>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7"/>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7"/>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7"/>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17"/>
            <p:cNvGrpSpPr/>
            <p:nvPr/>
          </p:nvGrpSpPr>
          <p:grpSpPr>
            <a:xfrm>
              <a:off x="6161836" y="4215479"/>
              <a:ext cx="350682" cy="265782"/>
              <a:chOff x="6621095" y="1452181"/>
              <a:chExt cx="330894" cy="250785"/>
            </a:xfrm>
          </p:grpSpPr>
          <p:sp>
            <p:nvSpPr>
              <p:cNvPr id="732" name="Google Shape;732;p1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125005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pic>
        <p:nvPicPr>
          <p:cNvPr id="2007" name="Google Shape;2007;p32"/>
          <p:cNvPicPr preferRelativeResize="0"/>
          <p:nvPr/>
        </p:nvPicPr>
        <p:blipFill>
          <a:blip r:embed="rId3">
            <a:alphaModFix/>
          </a:blip>
          <a:stretch>
            <a:fillRect/>
          </a:stretch>
        </p:blipFill>
        <p:spPr>
          <a:xfrm>
            <a:off x="5085806" y="904738"/>
            <a:ext cx="2287050" cy="3049426"/>
          </a:xfrm>
          <a:prstGeom prst="rect">
            <a:avLst/>
          </a:prstGeom>
          <a:noFill/>
          <a:ln>
            <a:noFill/>
          </a:ln>
        </p:spPr>
      </p:pic>
      <p:sp>
        <p:nvSpPr>
          <p:cNvPr id="2008" name="Google Shape;2008;p3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160</a:t>
            </a:fld>
            <a:endParaRPr>
              <a:solidFill>
                <a:schemeClr val="accent2"/>
              </a:solidFill>
            </a:endParaRPr>
          </a:p>
        </p:txBody>
      </p:sp>
      <p:grpSp>
        <p:nvGrpSpPr>
          <p:cNvPr id="2009" name="Google Shape;2009;p32"/>
          <p:cNvGrpSpPr/>
          <p:nvPr/>
        </p:nvGrpSpPr>
        <p:grpSpPr>
          <a:xfrm>
            <a:off x="5035361" y="585201"/>
            <a:ext cx="2384344" cy="3679174"/>
            <a:chOff x="2112475" y="238125"/>
            <a:chExt cx="3395050" cy="5238750"/>
          </a:xfrm>
        </p:grpSpPr>
        <p:sp>
          <p:nvSpPr>
            <p:cNvPr id="2010" name="Google Shape;2010;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4" name="Google Shape;2014;p32"/>
          <p:cNvSpPr txBox="1">
            <a:spLocks noGrp="1"/>
          </p:cNvSpPr>
          <p:nvPr>
            <p:ph type="body" idx="4294967295"/>
          </p:nvPr>
        </p:nvSpPr>
        <p:spPr>
          <a:xfrm>
            <a:off x="1238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a:solidFill>
                  <a:schemeClr val="lt1"/>
                </a:solidFill>
                <a:latin typeface="Raleway Thin"/>
                <a:ea typeface="Raleway Thin"/>
                <a:cs typeface="Raleway Thin"/>
                <a:sym typeface="Raleway Thin"/>
              </a:rPr>
              <a:t>Tablet project</a:t>
            </a:r>
            <a:endParaRPr sz="3000">
              <a:solidFill>
                <a:schemeClr val="lt1"/>
              </a:solidFill>
              <a:latin typeface="Raleway Thin"/>
              <a:ea typeface="Raleway Thin"/>
              <a:cs typeface="Raleway Thin"/>
              <a:sym typeface="Raleway Thin"/>
            </a:endParaRPr>
          </a:p>
          <a:p>
            <a:pPr marL="0" lvl="0" indent="0" algn="l" rtl="0">
              <a:spcBef>
                <a:spcPts val="600"/>
              </a:spcBef>
              <a:spcAft>
                <a:spcPts val="0"/>
              </a:spcAft>
              <a:buNone/>
            </a:pPr>
            <a:r>
              <a:rPr lang="en" sz="2400">
                <a:solidFill>
                  <a:schemeClr val="lt1"/>
                </a:solidFill>
              </a:rPr>
              <a:t>Show and explain your web, app or software projects using these gadget templates.</a:t>
            </a:r>
            <a:endParaRPr sz="2400">
              <a:solidFill>
                <a:schemeClr val="lt1"/>
              </a:solidFill>
            </a:endParaRPr>
          </a:p>
        </p:txBody>
      </p:sp>
      <p:grpSp>
        <p:nvGrpSpPr>
          <p:cNvPr id="2015" name="Google Shape;2015;p32"/>
          <p:cNvGrpSpPr/>
          <p:nvPr/>
        </p:nvGrpSpPr>
        <p:grpSpPr>
          <a:xfrm>
            <a:off x="6866152" y="2080650"/>
            <a:ext cx="1042234" cy="2747998"/>
            <a:chOff x="2217389" y="2145281"/>
            <a:chExt cx="771968" cy="2035404"/>
          </a:xfrm>
        </p:grpSpPr>
        <p:sp>
          <p:nvSpPr>
            <p:cNvPr id="2016" name="Google Shape;2016;p32"/>
            <p:cNvSpPr/>
            <p:nvPr/>
          </p:nvSpPr>
          <p:spPr>
            <a:xfrm>
              <a:off x="2315715" y="3791112"/>
              <a:ext cx="673642" cy="389572"/>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7" name="Google Shape;2017;p32"/>
            <p:cNvSpPr/>
            <p:nvPr/>
          </p:nvSpPr>
          <p:spPr>
            <a:xfrm>
              <a:off x="2657140" y="3935803"/>
              <a:ext cx="195392" cy="151201"/>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8" name="Google Shape;2018;p32"/>
            <p:cNvSpPr/>
            <p:nvPr/>
          </p:nvSpPr>
          <p:spPr>
            <a:xfrm>
              <a:off x="2658204" y="3985466"/>
              <a:ext cx="194423" cy="101603"/>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9" name="Google Shape;2019;p32"/>
            <p:cNvSpPr/>
            <p:nvPr/>
          </p:nvSpPr>
          <p:spPr>
            <a:xfrm>
              <a:off x="2457350" y="3860101"/>
              <a:ext cx="195266" cy="145651"/>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0" name="Google Shape;2020;p32"/>
            <p:cNvSpPr/>
            <p:nvPr/>
          </p:nvSpPr>
          <p:spPr>
            <a:xfrm>
              <a:off x="2457756" y="3906656"/>
              <a:ext cx="194423" cy="101614"/>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1" name="Google Shape;2021;p32"/>
            <p:cNvSpPr/>
            <p:nvPr/>
          </p:nvSpPr>
          <p:spPr>
            <a:xfrm>
              <a:off x="2506461" y="2987362"/>
              <a:ext cx="335881" cy="96476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32"/>
            <p:cNvSpPr/>
            <p:nvPr/>
          </p:nvSpPr>
          <p:spPr>
            <a:xfrm>
              <a:off x="2582229" y="2387101"/>
              <a:ext cx="215046" cy="209600"/>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32"/>
            <p:cNvSpPr/>
            <p:nvPr/>
          </p:nvSpPr>
          <p:spPr>
            <a:xfrm>
              <a:off x="2243240" y="2453762"/>
              <a:ext cx="324472" cy="463496"/>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32"/>
            <p:cNvSpPr/>
            <p:nvPr/>
          </p:nvSpPr>
          <p:spPr>
            <a:xfrm>
              <a:off x="2217389" y="2839467"/>
              <a:ext cx="154848" cy="101346"/>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5" name="Google Shape;2025;p32"/>
            <p:cNvSpPr/>
            <p:nvPr/>
          </p:nvSpPr>
          <p:spPr>
            <a:xfrm>
              <a:off x="2221873" y="2861121"/>
              <a:ext cx="101110" cy="84281"/>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6" name="Google Shape;2026;p32"/>
            <p:cNvSpPr/>
            <p:nvPr/>
          </p:nvSpPr>
          <p:spPr>
            <a:xfrm>
              <a:off x="2506235" y="2416390"/>
              <a:ext cx="349777" cy="704234"/>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7" name="Google Shape;2027;p32"/>
            <p:cNvSpPr/>
            <p:nvPr/>
          </p:nvSpPr>
          <p:spPr>
            <a:xfrm>
              <a:off x="2790960" y="2560359"/>
              <a:ext cx="135542" cy="622117"/>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8" name="Google Shape;2028;p32"/>
            <p:cNvSpPr/>
            <p:nvPr/>
          </p:nvSpPr>
          <p:spPr>
            <a:xfrm>
              <a:off x="2573358" y="2169926"/>
              <a:ext cx="232033" cy="28307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32"/>
            <p:cNvSpPr/>
            <p:nvPr/>
          </p:nvSpPr>
          <p:spPr>
            <a:xfrm>
              <a:off x="2582180" y="2145281"/>
              <a:ext cx="245303" cy="242358"/>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32"/>
            <p:cNvSpPr/>
            <p:nvPr/>
          </p:nvSpPr>
          <p:spPr>
            <a:xfrm>
              <a:off x="2773661" y="2522433"/>
              <a:ext cx="151977" cy="206889"/>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32"/>
            <p:cNvSpPr/>
            <p:nvPr/>
          </p:nvSpPr>
          <p:spPr>
            <a:xfrm>
              <a:off x="2459309" y="2417031"/>
              <a:ext cx="123487" cy="199128"/>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pic>
        <p:nvPicPr>
          <p:cNvPr id="2036" name="Google Shape;2036;p33"/>
          <p:cNvPicPr preferRelativeResize="0"/>
          <p:nvPr/>
        </p:nvPicPr>
        <p:blipFill rotWithShape="1">
          <a:blip r:embed="rId3">
            <a:alphaModFix/>
          </a:blip>
          <a:srcRect b="6620"/>
          <a:stretch/>
        </p:blipFill>
        <p:spPr>
          <a:xfrm>
            <a:off x="4330454" y="1387850"/>
            <a:ext cx="3530550" cy="2242675"/>
          </a:xfrm>
          <a:prstGeom prst="rect">
            <a:avLst/>
          </a:prstGeom>
          <a:noFill/>
          <a:ln>
            <a:noFill/>
          </a:ln>
        </p:spPr>
      </p:pic>
      <p:sp>
        <p:nvSpPr>
          <p:cNvPr id="2037" name="Google Shape;2037;p3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161</a:t>
            </a:fld>
            <a:endParaRPr>
              <a:solidFill>
                <a:schemeClr val="accent2"/>
              </a:solidFill>
            </a:endParaRPr>
          </a:p>
        </p:txBody>
      </p:sp>
      <p:grpSp>
        <p:nvGrpSpPr>
          <p:cNvPr id="2038" name="Google Shape;2038;p33"/>
          <p:cNvGrpSpPr/>
          <p:nvPr/>
        </p:nvGrpSpPr>
        <p:grpSpPr>
          <a:xfrm>
            <a:off x="3824899" y="1241117"/>
            <a:ext cx="4542205" cy="2661224"/>
            <a:chOff x="1177450" y="241631"/>
            <a:chExt cx="6173152" cy="3616776"/>
          </a:xfrm>
        </p:grpSpPr>
        <p:sp>
          <p:nvSpPr>
            <p:cNvPr id="2039" name="Google Shape;2039;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no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43" name="Google Shape;2043;p33"/>
          <p:cNvSpPr txBox="1">
            <a:spLocks noGrp="1"/>
          </p:cNvSpPr>
          <p:nvPr>
            <p:ph type="body" idx="4294967295"/>
          </p:nvPr>
        </p:nvSpPr>
        <p:spPr>
          <a:xfrm>
            <a:off x="476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a:solidFill>
                  <a:schemeClr val="lt1"/>
                </a:solidFill>
                <a:latin typeface="Raleway Thin"/>
                <a:ea typeface="Raleway Thin"/>
                <a:cs typeface="Raleway Thin"/>
                <a:sym typeface="Raleway Thin"/>
              </a:rPr>
              <a:t>Desktop project</a:t>
            </a:r>
            <a:endParaRPr sz="3000">
              <a:solidFill>
                <a:schemeClr val="lt1"/>
              </a:solidFill>
              <a:latin typeface="Raleway Thin"/>
              <a:ea typeface="Raleway Thin"/>
              <a:cs typeface="Raleway Thin"/>
              <a:sym typeface="Raleway Thin"/>
            </a:endParaRPr>
          </a:p>
          <a:p>
            <a:pPr marL="0" lvl="0" indent="0" algn="l" rtl="0">
              <a:spcBef>
                <a:spcPts val="600"/>
              </a:spcBef>
              <a:spcAft>
                <a:spcPts val="0"/>
              </a:spcAft>
              <a:buNone/>
            </a:pPr>
            <a:r>
              <a:rPr lang="en" sz="2400">
                <a:solidFill>
                  <a:schemeClr val="lt1"/>
                </a:solidFill>
              </a:rPr>
              <a:t>Show and explain your web, app or software projects using these gadget templates.</a:t>
            </a:r>
            <a:endParaRPr sz="2400">
              <a:solidFill>
                <a:schemeClr val="lt1"/>
              </a:solidFill>
            </a:endParaRPr>
          </a:p>
        </p:txBody>
      </p:sp>
      <p:grpSp>
        <p:nvGrpSpPr>
          <p:cNvPr id="2044" name="Google Shape;2044;p33"/>
          <p:cNvGrpSpPr/>
          <p:nvPr/>
        </p:nvGrpSpPr>
        <p:grpSpPr>
          <a:xfrm>
            <a:off x="7531342" y="2825005"/>
            <a:ext cx="1214233" cy="1885000"/>
            <a:chOff x="6492887" y="4126007"/>
            <a:chExt cx="271993" cy="422295"/>
          </a:xfrm>
        </p:grpSpPr>
        <p:sp>
          <p:nvSpPr>
            <p:cNvPr id="2045" name="Google Shape;2045;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6" name="Google Shape;2066;p33"/>
            <p:cNvGrpSpPr/>
            <p:nvPr/>
          </p:nvGrpSpPr>
          <p:grpSpPr>
            <a:xfrm>
              <a:off x="6551528" y="4270928"/>
              <a:ext cx="147953" cy="112133"/>
              <a:chOff x="6621095" y="1452181"/>
              <a:chExt cx="330894" cy="250785"/>
            </a:xfrm>
          </p:grpSpPr>
          <p:sp>
            <p:nvSpPr>
              <p:cNvPr id="2067" name="Google Shape;2067;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2228"/>
        <p:cNvGrpSpPr/>
        <p:nvPr/>
      </p:nvGrpSpPr>
      <p:grpSpPr>
        <a:xfrm>
          <a:off x="0" y="0"/>
          <a:ext cx="0" cy="0"/>
          <a:chOff x="0" y="0"/>
          <a:chExt cx="0" cy="0"/>
        </a:xfrm>
      </p:grpSpPr>
      <p:sp>
        <p:nvSpPr>
          <p:cNvPr id="2229" name="Google Shape;2229;p3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Credits</a:t>
            </a:r>
            <a:endParaRPr/>
          </a:p>
        </p:txBody>
      </p:sp>
      <p:sp>
        <p:nvSpPr>
          <p:cNvPr id="2230" name="Google Shape;2230;p35"/>
          <p:cNvSpPr txBox="1">
            <a:spLocks noGrp="1"/>
          </p:cNvSpPr>
          <p:nvPr>
            <p:ph type="body" idx="1"/>
          </p:nvPr>
        </p:nvSpPr>
        <p:spPr>
          <a:xfrm>
            <a:off x="457200" y="1462350"/>
            <a:ext cx="8191800" cy="264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solidFill>
                  <a:schemeClr val="hlink"/>
                </a:solidFill>
                <a:hlinkClick r:id="rId3"/>
              </a:rPr>
              <a:t>SlidesCarnival</a:t>
            </a:r>
            <a:endParaRPr sz="2400"/>
          </a:p>
          <a:p>
            <a:pPr marL="457200" lvl="0" indent="-381000" algn="l" rtl="0">
              <a:lnSpc>
                <a:spcPct val="115000"/>
              </a:lnSpc>
              <a:spcBef>
                <a:spcPts val="0"/>
              </a:spcBef>
              <a:spcAft>
                <a:spcPts val="0"/>
              </a:spcAft>
              <a:buSzPts val="2400"/>
              <a:buChar char="▸"/>
            </a:pPr>
            <a:r>
              <a:rPr lang="en" sz="2400"/>
              <a:t>Illustrations by </a:t>
            </a:r>
            <a:r>
              <a:rPr lang="en" sz="2400" u="sng">
                <a:solidFill>
                  <a:schemeClr val="hlink"/>
                </a:solidFill>
                <a:hlinkClick r:id="rId4"/>
              </a:rPr>
              <a:t>Sergei Tikhonov</a:t>
            </a:r>
            <a:endParaRPr sz="2400"/>
          </a:p>
          <a:p>
            <a:pPr marL="457200" lvl="0" indent="-381000" algn="l" rtl="0">
              <a:lnSpc>
                <a:spcPct val="115000"/>
              </a:lnSpc>
              <a:spcBef>
                <a:spcPts val="0"/>
              </a:spcBef>
              <a:spcAft>
                <a:spcPts val="0"/>
              </a:spcAft>
              <a:buSzPts val="2400"/>
              <a:buChar char="▸"/>
            </a:pPr>
            <a:r>
              <a:rPr lang="en" sz="2400"/>
              <a:t>Photographs by </a:t>
            </a:r>
            <a:r>
              <a:rPr lang="en" sz="2400" u="sng">
                <a:solidFill>
                  <a:schemeClr val="hlink"/>
                </a:solidFill>
                <a:hlinkClick r:id="rId5"/>
              </a:rPr>
              <a:t>Unsplash</a:t>
            </a:r>
            <a:endParaRPr sz="2400"/>
          </a:p>
        </p:txBody>
      </p:sp>
      <p:sp>
        <p:nvSpPr>
          <p:cNvPr id="2231" name="Google Shape;2231;p3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162</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sp>
        <p:nvSpPr>
          <p:cNvPr id="2236" name="Google Shape;2236;p3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Presentation design</a:t>
            </a:r>
            <a:endParaRPr/>
          </a:p>
        </p:txBody>
      </p:sp>
      <p:sp>
        <p:nvSpPr>
          <p:cNvPr id="2237" name="Google Shape;2237;p36"/>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marL="0" lvl="0" indent="0" algn="l" rtl="0">
              <a:lnSpc>
                <a:spcPct val="100000"/>
              </a:lnSpc>
              <a:spcBef>
                <a:spcPts val="600"/>
              </a:spcBef>
              <a:spcAft>
                <a:spcPts val="0"/>
              </a:spcAft>
              <a:buNone/>
            </a:pPr>
            <a:r>
              <a:rPr lang="en" sz="1800"/>
              <a:t>This presentation uses the following typographies:</a:t>
            </a:r>
            <a:endParaRPr sz="1800"/>
          </a:p>
          <a:p>
            <a:pPr marL="457200" lvl="0" indent="-342900" algn="l" rtl="0">
              <a:lnSpc>
                <a:spcPct val="100000"/>
              </a:lnSpc>
              <a:spcBef>
                <a:spcPts val="600"/>
              </a:spcBef>
              <a:spcAft>
                <a:spcPts val="0"/>
              </a:spcAft>
              <a:buSzPts val="1800"/>
              <a:buChar char="▸"/>
            </a:pPr>
            <a:r>
              <a:rPr lang="en" sz="1800"/>
              <a:t>Titles: Raleway</a:t>
            </a:r>
            <a:endParaRPr sz="1800"/>
          </a:p>
          <a:p>
            <a:pPr marL="457200" lvl="0" indent="-342900" algn="l" rtl="0">
              <a:lnSpc>
                <a:spcPct val="100000"/>
              </a:lnSpc>
              <a:spcBef>
                <a:spcPts val="0"/>
              </a:spcBef>
              <a:spcAft>
                <a:spcPts val="0"/>
              </a:spcAft>
              <a:buSzPts val="1800"/>
              <a:buChar char="▸"/>
            </a:pPr>
            <a:r>
              <a:rPr lang="en" sz="1800"/>
              <a:t>Body copy: Barlow</a:t>
            </a:r>
            <a:endParaRPr sz="1800"/>
          </a:p>
          <a:p>
            <a:pPr marL="0" lvl="0" indent="0" algn="l" rtl="0">
              <a:lnSpc>
                <a:spcPct val="100000"/>
              </a:lnSpc>
              <a:spcBef>
                <a:spcPts val="600"/>
              </a:spcBef>
              <a:spcAft>
                <a:spcPts val="0"/>
              </a:spcAft>
              <a:buNone/>
            </a:pPr>
            <a:r>
              <a:rPr lang="en" sz="1800"/>
              <a:t>Download for free at:</a:t>
            </a:r>
            <a:endParaRPr sz="1800"/>
          </a:p>
          <a:p>
            <a:pPr marL="0" lvl="0" indent="0" algn="l" rtl="0">
              <a:lnSpc>
                <a:spcPct val="100000"/>
              </a:lnSpc>
              <a:spcBef>
                <a:spcPts val="600"/>
              </a:spcBef>
              <a:spcAft>
                <a:spcPts val="0"/>
              </a:spcAft>
              <a:buNone/>
            </a:pPr>
            <a:r>
              <a:rPr lang="en" sz="1800" u="sng">
                <a:solidFill>
                  <a:schemeClr val="hlink"/>
                </a:solidFill>
                <a:hlinkClick r:id="rId3"/>
              </a:rPr>
              <a:t>https://www.fontsquirrel.com/fonts/raleway</a:t>
            </a:r>
            <a:endParaRPr sz="1800"/>
          </a:p>
          <a:p>
            <a:pPr marL="0" lvl="0" indent="0" algn="l" rtl="0">
              <a:lnSpc>
                <a:spcPct val="100000"/>
              </a:lnSpc>
              <a:spcBef>
                <a:spcPts val="600"/>
              </a:spcBef>
              <a:spcAft>
                <a:spcPts val="0"/>
              </a:spcAft>
              <a:buNone/>
            </a:pPr>
            <a:r>
              <a:rPr lang="en" sz="1800" u="sng">
                <a:solidFill>
                  <a:schemeClr val="hlink"/>
                </a:solidFill>
                <a:hlinkClick r:id="rId4"/>
              </a:rPr>
              <a:t>https://www.fontsquirrel.com/fonts/barlow</a:t>
            </a:r>
            <a:endParaRPr sz="1800"/>
          </a:p>
          <a:p>
            <a:pPr marL="0" lvl="0" indent="0" algn="l" rtl="0">
              <a:lnSpc>
                <a:spcPct val="100000"/>
              </a:lnSpc>
              <a:spcBef>
                <a:spcPts val="600"/>
              </a:spcBef>
              <a:spcAft>
                <a:spcPts val="0"/>
              </a:spcAft>
              <a:buNone/>
            </a:pPr>
            <a:endParaRPr sz="1800"/>
          </a:p>
        </p:txBody>
      </p:sp>
      <p:sp>
        <p:nvSpPr>
          <p:cNvPr id="2238" name="Google Shape;2238;p36"/>
          <p:cNvSpPr txBox="1"/>
          <p:nvPr/>
        </p:nvSpPr>
        <p:spPr>
          <a:xfrm>
            <a:off x="457200" y="4400250"/>
            <a:ext cx="8191800" cy="388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4"/>
                </a:solidFill>
                <a:latin typeface="Barlow"/>
                <a:ea typeface="Barlow"/>
                <a:cs typeface="Barlow"/>
                <a:sym typeface="Barlow"/>
              </a:rPr>
              <a:t>You don’t need to keep this slide in your presentation. It’s only here to serve you as a design guide if you need to create new slides or download the fonts to edit the presentation in PowerPoint®</a:t>
            </a:r>
            <a:endParaRPr sz="1200">
              <a:solidFill>
                <a:schemeClr val="accent4"/>
              </a:solidFill>
              <a:latin typeface="Barlow"/>
              <a:ea typeface="Barlow"/>
              <a:cs typeface="Barlow"/>
              <a:sym typeface="Barlow"/>
            </a:endParaRPr>
          </a:p>
          <a:p>
            <a:pPr marL="0" lvl="0" indent="0" algn="l" rtl="0">
              <a:spcBef>
                <a:spcPts val="0"/>
              </a:spcBef>
              <a:spcAft>
                <a:spcPts val="0"/>
              </a:spcAft>
              <a:buClr>
                <a:schemeClr val="dk1"/>
              </a:buClr>
              <a:buSzPts val="1100"/>
              <a:buFont typeface="Arial"/>
              <a:buNone/>
            </a:pPr>
            <a:endParaRPr sz="1200">
              <a:solidFill>
                <a:schemeClr val="accent4"/>
              </a:solidFill>
              <a:latin typeface="Barlow"/>
              <a:ea typeface="Barlow"/>
              <a:cs typeface="Barlow"/>
              <a:sym typeface="Barlow"/>
            </a:endParaRPr>
          </a:p>
          <a:p>
            <a:pPr marL="0" lvl="0" indent="0" algn="l" rtl="0">
              <a:spcBef>
                <a:spcPts val="0"/>
              </a:spcBef>
              <a:spcAft>
                <a:spcPts val="0"/>
              </a:spcAft>
              <a:buNone/>
            </a:pPr>
            <a:endParaRPr sz="1200">
              <a:solidFill>
                <a:schemeClr val="accent4"/>
              </a:solidFill>
              <a:latin typeface="Barlow"/>
              <a:ea typeface="Barlow"/>
              <a:cs typeface="Barlow"/>
              <a:sym typeface="Barlow"/>
            </a:endParaRPr>
          </a:p>
        </p:txBody>
      </p:sp>
      <p:sp>
        <p:nvSpPr>
          <p:cNvPr id="2239" name="Google Shape;2239;p3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163</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37"/>
          <p:cNvSpPr txBox="1">
            <a:spLocks noGrp="1"/>
          </p:cNvSpPr>
          <p:nvPr>
            <p:ph type="ctrTitle"/>
          </p:nvPr>
        </p:nvSpPr>
        <p:spPr>
          <a:xfrm>
            <a:off x="1085850" y="2031025"/>
            <a:ext cx="44748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Extra Resources</a:t>
            </a:r>
            <a:endParaRPr/>
          </a:p>
        </p:txBody>
      </p:sp>
      <p:sp>
        <p:nvSpPr>
          <p:cNvPr id="2245" name="Google Shape;2245;p37"/>
          <p:cNvSpPr txBox="1">
            <a:spLocks noGrp="1"/>
          </p:cNvSpPr>
          <p:nvPr>
            <p:ph type="subTitle" idx="1"/>
          </p:nvPr>
        </p:nvSpPr>
        <p:spPr>
          <a:xfrm>
            <a:off x="1085850" y="3287725"/>
            <a:ext cx="4474800" cy="38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For Business Plans, Marketing Plans, Project Proposals, Lessons, etc</a:t>
            </a:r>
            <a:endParaRPr/>
          </a:p>
        </p:txBody>
      </p:sp>
      <p:sp>
        <p:nvSpPr>
          <p:cNvPr id="2246" name="Google Shape;2246;p37"/>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2</a:t>
            </a:r>
            <a:endParaRPr sz="3600" b="1">
              <a:solidFill>
                <a:schemeClr val="lt1"/>
              </a:solidFill>
              <a:latin typeface="Barlow"/>
              <a:ea typeface="Barlow"/>
              <a:cs typeface="Barlow"/>
              <a:sym typeface="Barlow"/>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sp>
        <p:nvSpPr>
          <p:cNvPr id="2251" name="Google Shape;2251;p3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Barlow SemiBold"/>
                <a:ea typeface="Barlow SemiBold"/>
                <a:cs typeface="Barlow SemiBold"/>
                <a:sym typeface="Barlow SemiBold"/>
              </a:rPr>
              <a:t>Timeline</a:t>
            </a:r>
            <a:endParaRPr>
              <a:latin typeface="Barlow SemiBold"/>
              <a:ea typeface="Barlow SemiBold"/>
              <a:cs typeface="Barlow SemiBold"/>
              <a:sym typeface="Barlow SemiBold"/>
            </a:endParaRPr>
          </a:p>
        </p:txBody>
      </p:sp>
      <p:sp>
        <p:nvSpPr>
          <p:cNvPr id="2252" name="Google Shape;2252;p3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165</a:t>
            </a:fld>
            <a:endParaRPr/>
          </a:p>
        </p:txBody>
      </p:sp>
      <p:sp>
        <p:nvSpPr>
          <p:cNvPr id="2253" name="Google Shape;2253;p38"/>
          <p:cNvSpPr/>
          <p:nvPr/>
        </p:nvSpPr>
        <p:spPr>
          <a:xfrm>
            <a:off x="7735208"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DEC</a:t>
            </a:r>
            <a:endParaRPr sz="1000">
              <a:solidFill>
                <a:schemeClr val="lt1"/>
              </a:solidFill>
              <a:latin typeface="Barlow"/>
              <a:ea typeface="Barlow"/>
              <a:cs typeface="Barlow"/>
              <a:sym typeface="Barlow"/>
            </a:endParaRPr>
          </a:p>
        </p:txBody>
      </p:sp>
      <p:sp>
        <p:nvSpPr>
          <p:cNvPr id="2254" name="Google Shape;2254;p38"/>
          <p:cNvSpPr/>
          <p:nvPr/>
        </p:nvSpPr>
        <p:spPr>
          <a:xfrm>
            <a:off x="7075124"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NOV</a:t>
            </a:r>
            <a:endParaRPr sz="1000">
              <a:solidFill>
                <a:schemeClr val="lt1"/>
              </a:solidFill>
              <a:latin typeface="Barlow"/>
              <a:ea typeface="Barlow"/>
              <a:cs typeface="Barlow"/>
              <a:sym typeface="Barlow"/>
            </a:endParaRPr>
          </a:p>
        </p:txBody>
      </p:sp>
      <p:sp>
        <p:nvSpPr>
          <p:cNvPr id="2255" name="Google Shape;2255;p38"/>
          <p:cNvSpPr/>
          <p:nvPr/>
        </p:nvSpPr>
        <p:spPr>
          <a:xfrm>
            <a:off x="6415040"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OCT</a:t>
            </a:r>
            <a:endParaRPr sz="1000">
              <a:solidFill>
                <a:schemeClr val="lt1"/>
              </a:solidFill>
              <a:latin typeface="Barlow"/>
              <a:ea typeface="Barlow"/>
              <a:cs typeface="Barlow"/>
              <a:sym typeface="Barlow"/>
            </a:endParaRPr>
          </a:p>
        </p:txBody>
      </p:sp>
      <p:sp>
        <p:nvSpPr>
          <p:cNvPr id="2256" name="Google Shape;2256;p38"/>
          <p:cNvSpPr/>
          <p:nvPr/>
        </p:nvSpPr>
        <p:spPr>
          <a:xfrm>
            <a:off x="5754956"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SEP</a:t>
            </a:r>
            <a:endParaRPr sz="1000">
              <a:solidFill>
                <a:schemeClr val="lt1"/>
              </a:solidFill>
              <a:latin typeface="Barlow"/>
              <a:ea typeface="Barlow"/>
              <a:cs typeface="Barlow"/>
              <a:sym typeface="Barlow"/>
            </a:endParaRPr>
          </a:p>
        </p:txBody>
      </p:sp>
      <p:sp>
        <p:nvSpPr>
          <p:cNvPr id="2257" name="Google Shape;2257;p38"/>
          <p:cNvSpPr/>
          <p:nvPr/>
        </p:nvSpPr>
        <p:spPr>
          <a:xfrm>
            <a:off x="5094872"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AUG</a:t>
            </a:r>
            <a:endParaRPr sz="1000">
              <a:solidFill>
                <a:schemeClr val="lt1"/>
              </a:solidFill>
              <a:latin typeface="Barlow"/>
              <a:ea typeface="Barlow"/>
              <a:cs typeface="Barlow"/>
              <a:sym typeface="Barlow"/>
            </a:endParaRPr>
          </a:p>
        </p:txBody>
      </p:sp>
      <p:sp>
        <p:nvSpPr>
          <p:cNvPr id="2258" name="Google Shape;2258;p38"/>
          <p:cNvSpPr/>
          <p:nvPr/>
        </p:nvSpPr>
        <p:spPr>
          <a:xfrm>
            <a:off x="4434788"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JUL</a:t>
            </a:r>
            <a:endParaRPr sz="1000">
              <a:solidFill>
                <a:schemeClr val="lt1"/>
              </a:solidFill>
              <a:latin typeface="Barlow"/>
              <a:ea typeface="Barlow"/>
              <a:cs typeface="Barlow"/>
              <a:sym typeface="Barlow"/>
            </a:endParaRPr>
          </a:p>
        </p:txBody>
      </p:sp>
      <p:sp>
        <p:nvSpPr>
          <p:cNvPr id="2259" name="Google Shape;2259;p38"/>
          <p:cNvSpPr/>
          <p:nvPr/>
        </p:nvSpPr>
        <p:spPr>
          <a:xfrm>
            <a:off x="3774704"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JUN</a:t>
            </a:r>
            <a:endParaRPr sz="1000">
              <a:solidFill>
                <a:schemeClr val="lt1"/>
              </a:solidFill>
              <a:latin typeface="Barlow"/>
              <a:ea typeface="Barlow"/>
              <a:cs typeface="Barlow"/>
              <a:sym typeface="Barlow"/>
            </a:endParaRPr>
          </a:p>
        </p:txBody>
      </p:sp>
      <p:sp>
        <p:nvSpPr>
          <p:cNvPr id="2260" name="Google Shape;2260;p38"/>
          <p:cNvSpPr/>
          <p:nvPr/>
        </p:nvSpPr>
        <p:spPr>
          <a:xfrm>
            <a:off x="3114619"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MAY</a:t>
            </a:r>
            <a:endParaRPr sz="1000">
              <a:solidFill>
                <a:schemeClr val="lt1"/>
              </a:solidFill>
              <a:latin typeface="Barlow"/>
              <a:ea typeface="Barlow"/>
              <a:cs typeface="Barlow"/>
              <a:sym typeface="Barlow"/>
            </a:endParaRPr>
          </a:p>
        </p:txBody>
      </p:sp>
      <p:sp>
        <p:nvSpPr>
          <p:cNvPr id="2261" name="Google Shape;2261;p38"/>
          <p:cNvSpPr/>
          <p:nvPr/>
        </p:nvSpPr>
        <p:spPr>
          <a:xfrm>
            <a:off x="2454535"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APR</a:t>
            </a:r>
            <a:endParaRPr sz="1000">
              <a:solidFill>
                <a:schemeClr val="lt1"/>
              </a:solidFill>
              <a:latin typeface="Barlow"/>
              <a:ea typeface="Barlow"/>
              <a:cs typeface="Barlow"/>
              <a:sym typeface="Barlow"/>
            </a:endParaRPr>
          </a:p>
        </p:txBody>
      </p:sp>
      <p:sp>
        <p:nvSpPr>
          <p:cNvPr id="2262" name="Google Shape;2262;p38"/>
          <p:cNvSpPr/>
          <p:nvPr/>
        </p:nvSpPr>
        <p:spPr>
          <a:xfrm>
            <a:off x="1794451"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MAR</a:t>
            </a:r>
            <a:endParaRPr sz="1000">
              <a:solidFill>
                <a:schemeClr val="lt1"/>
              </a:solidFill>
              <a:latin typeface="Barlow"/>
              <a:ea typeface="Barlow"/>
              <a:cs typeface="Barlow"/>
              <a:sym typeface="Barlow"/>
            </a:endParaRPr>
          </a:p>
        </p:txBody>
      </p:sp>
      <p:sp>
        <p:nvSpPr>
          <p:cNvPr id="2263" name="Google Shape;2263;p38"/>
          <p:cNvSpPr/>
          <p:nvPr/>
        </p:nvSpPr>
        <p:spPr>
          <a:xfrm>
            <a:off x="1134367"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FEB</a:t>
            </a:r>
            <a:endParaRPr sz="1000">
              <a:solidFill>
                <a:schemeClr val="lt1"/>
              </a:solidFill>
              <a:latin typeface="Barlow"/>
              <a:ea typeface="Barlow"/>
              <a:cs typeface="Barlow"/>
              <a:sym typeface="Barlow"/>
            </a:endParaRPr>
          </a:p>
        </p:txBody>
      </p:sp>
      <p:sp>
        <p:nvSpPr>
          <p:cNvPr id="2264" name="Google Shape;2264;p38"/>
          <p:cNvSpPr/>
          <p:nvPr/>
        </p:nvSpPr>
        <p:spPr>
          <a:xfrm>
            <a:off x="474283"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JAN</a:t>
            </a:r>
            <a:endParaRPr sz="1000">
              <a:solidFill>
                <a:schemeClr val="lt1"/>
              </a:solidFill>
              <a:latin typeface="Barlow"/>
              <a:ea typeface="Barlow"/>
              <a:cs typeface="Barlow"/>
              <a:sym typeface="Barlow"/>
            </a:endParaRPr>
          </a:p>
        </p:txBody>
      </p:sp>
      <p:sp>
        <p:nvSpPr>
          <p:cNvPr id="2265" name="Google Shape;2265;p38"/>
          <p:cNvSpPr/>
          <p:nvPr/>
        </p:nvSpPr>
        <p:spPr>
          <a:xfrm>
            <a:off x="0" y="27559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2266" name="Google Shape;2266;p38"/>
          <p:cNvCxnSpPr/>
          <p:nvPr/>
        </p:nvCxnSpPr>
        <p:spPr>
          <a:xfrm rot="10800000">
            <a:off x="76892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2267" name="Google Shape;2267;p38"/>
          <p:cNvSpPr txBox="1"/>
          <p:nvPr/>
        </p:nvSpPr>
        <p:spPr>
          <a:xfrm>
            <a:off x="72790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Blue is the colour of the clear sky and the deep sea</a:t>
            </a:r>
            <a:endParaRPr sz="900">
              <a:solidFill>
                <a:schemeClr val="dk2"/>
              </a:solidFill>
              <a:latin typeface="Barlow"/>
              <a:ea typeface="Barlow"/>
              <a:cs typeface="Barlow"/>
              <a:sym typeface="Barlow"/>
            </a:endParaRPr>
          </a:p>
        </p:txBody>
      </p:sp>
      <p:cxnSp>
        <p:nvCxnSpPr>
          <p:cNvPr id="2268" name="Google Shape;2268;p38"/>
          <p:cNvCxnSpPr/>
          <p:nvPr/>
        </p:nvCxnSpPr>
        <p:spPr>
          <a:xfrm rot="10800000">
            <a:off x="209015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2269" name="Google Shape;2269;p38"/>
          <p:cNvSpPr txBox="1"/>
          <p:nvPr/>
        </p:nvSpPr>
        <p:spPr>
          <a:xfrm>
            <a:off x="2050642"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Red is the colour of danger and courage</a:t>
            </a:r>
            <a:endParaRPr sz="900">
              <a:solidFill>
                <a:schemeClr val="dk2"/>
              </a:solidFill>
              <a:latin typeface="Barlow"/>
              <a:ea typeface="Barlow"/>
              <a:cs typeface="Barlow"/>
              <a:sym typeface="Barlow"/>
            </a:endParaRPr>
          </a:p>
        </p:txBody>
      </p:sp>
      <p:cxnSp>
        <p:nvCxnSpPr>
          <p:cNvPr id="2270" name="Google Shape;2270;p38"/>
          <p:cNvCxnSpPr/>
          <p:nvPr/>
        </p:nvCxnSpPr>
        <p:spPr>
          <a:xfrm rot="10800000">
            <a:off x="341139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2271" name="Google Shape;2271;p38"/>
          <p:cNvSpPr txBox="1"/>
          <p:nvPr/>
        </p:nvSpPr>
        <p:spPr>
          <a:xfrm>
            <a:off x="3373384"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Black is the color of ebony and of outer space</a:t>
            </a:r>
            <a:endParaRPr sz="900">
              <a:solidFill>
                <a:schemeClr val="dk2"/>
              </a:solidFill>
              <a:latin typeface="Barlow"/>
              <a:ea typeface="Barlow"/>
              <a:cs typeface="Barlow"/>
              <a:sym typeface="Barlow"/>
            </a:endParaRPr>
          </a:p>
        </p:txBody>
      </p:sp>
      <p:cxnSp>
        <p:nvCxnSpPr>
          <p:cNvPr id="2272" name="Google Shape;2272;p38"/>
          <p:cNvCxnSpPr/>
          <p:nvPr/>
        </p:nvCxnSpPr>
        <p:spPr>
          <a:xfrm rot="10800000">
            <a:off x="473262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2273" name="Google Shape;2273;p38"/>
          <p:cNvSpPr txBox="1"/>
          <p:nvPr/>
        </p:nvSpPr>
        <p:spPr>
          <a:xfrm>
            <a:off x="4696126"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Yellow is the color of gold, butter and ripe lemons</a:t>
            </a:r>
            <a:endParaRPr sz="900">
              <a:solidFill>
                <a:schemeClr val="dk2"/>
              </a:solidFill>
              <a:latin typeface="Barlow"/>
              <a:ea typeface="Barlow"/>
              <a:cs typeface="Barlow"/>
              <a:sym typeface="Barlow"/>
            </a:endParaRPr>
          </a:p>
        </p:txBody>
      </p:sp>
      <p:cxnSp>
        <p:nvCxnSpPr>
          <p:cNvPr id="2274" name="Google Shape;2274;p38"/>
          <p:cNvCxnSpPr/>
          <p:nvPr/>
        </p:nvCxnSpPr>
        <p:spPr>
          <a:xfrm rot="10800000">
            <a:off x="605386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2275" name="Google Shape;2275;p38"/>
          <p:cNvSpPr txBox="1"/>
          <p:nvPr/>
        </p:nvSpPr>
        <p:spPr>
          <a:xfrm>
            <a:off x="6018868"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White is the color of milk and fresh snow</a:t>
            </a:r>
            <a:endParaRPr sz="900">
              <a:solidFill>
                <a:schemeClr val="dk2"/>
              </a:solidFill>
              <a:latin typeface="Barlow"/>
              <a:ea typeface="Barlow"/>
              <a:cs typeface="Barlow"/>
              <a:sym typeface="Barlow"/>
            </a:endParaRPr>
          </a:p>
        </p:txBody>
      </p:sp>
      <p:cxnSp>
        <p:nvCxnSpPr>
          <p:cNvPr id="2276" name="Google Shape;2276;p38"/>
          <p:cNvCxnSpPr/>
          <p:nvPr/>
        </p:nvCxnSpPr>
        <p:spPr>
          <a:xfrm rot="10800000">
            <a:off x="737509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2277" name="Google Shape;2277;p38"/>
          <p:cNvSpPr txBox="1"/>
          <p:nvPr/>
        </p:nvSpPr>
        <p:spPr>
          <a:xfrm>
            <a:off x="734161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Blue is the colour of the clear sky and the deep sea</a:t>
            </a:r>
            <a:endParaRPr sz="900">
              <a:solidFill>
                <a:schemeClr val="dk2"/>
              </a:solidFill>
              <a:latin typeface="Barlow"/>
              <a:ea typeface="Barlow"/>
              <a:cs typeface="Barlow"/>
              <a:sym typeface="Barlow"/>
            </a:endParaRPr>
          </a:p>
        </p:txBody>
      </p:sp>
      <p:cxnSp>
        <p:nvCxnSpPr>
          <p:cNvPr id="2278" name="Google Shape;2278;p38"/>
          <p:cNvCxnSpPr/>
          <p:nvPr/>
        </p:nvCxnSpPr>
        <p:spPr>
          <a:xfrm rot="10800000">
            <a:off x="143968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2279" name="Google Shape;2279;p38"/>
          <p:cNvSpPr txBox="1"/>
          <p:nvPr/>
        </p:nvSpPr>
        <p:spPr>
          <a:xfrm>
            <a:off x="1369548"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Yellow is the color of gold, butter and ripe lemons</a:t>
            </a:r>
            <a:endParaRPr sz="900">
              <a:solidFill>
                <a:schemeClr val="dk2"/>
              </a:solidFill>
              <a:latin typeface="Barlow"/>
              <a:ea typeface="Barlow"/>
              <a:cs typeface="Barlow"/>
              <a:sym typeface="Barlow"/>
            </a:endParaRPr>
          </a:p>
        </p:txBody>
      </p:sp>
      <p:cxnSp>
        <p:nvCxnSpPr>
          <p:cNvPr id="2280" name="Google Shape;2280;p38"/>
          <p:cNvCxnSpPr/>
          <p:nvPr/>
        </p:nvCxnSpPr>
        <p:spPr>
          <a:xfrm rot="10800000">
            <a:off x="276092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2281" name="Google Shape;2281;p38"/>
          <p:cNvSpPr txBox="1"/>
          <p:nvPr/>
        </p:nvSpPr>
        <p:spPr>
          <a:xfrm>
            <a:off x="2699944"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White is the color of milk and fresh snow</a:t>
            </a:r>
            <a:endParaRPr sz="900">
              <a:solidFill>
                <a:schemeClr val="dk2"/>
              </a:solidFill>
              <a:latin typeface="Barlow"/>
              <a:ea typeface="Barlow"/>
              <a:cs typeface="Barlow"/>
              <a:sym typeface="Barlow"/>
            </a:endParaRPr>
          </a:p>
        </p:txBody>
      </p:sp>
      <p:cxnSp>
        <p:nvCxnSpPr>
          <p:cNvPr id="2282" name="Google Shape;2282;p38"/>
          <p:cNvCxnSpPr/>
          <p:nvPr/>
        </p:nvCxnSpPr>
        <p:spPr>
          <a:xfrm rot="10800000">
            <a:off x="408215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2283" name="Google Shape;2283;p38"/>
          <p:cNvSpPr txBox="1"/>
          <p:nvPr/>
        </p:nvSpPr>
        <p:spPr>
          <a:xfrm>
            <a:off x="4030339"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Blue is the colour of the clear sky and the deep sea</a:t>
            </a:r>
            <a:endParaRPr sz="900">
              <a:solidFill>
                <a:schemeClr val="dk2"/>
              </a:solidFill>
              <a:latin typeface="Barlow"/>
              <a:ea typeface="Barlow"/>
              <a:cs typeface="Barlow"/>
              <a:sym typeface="Barlow"/>
            </a:endParaRPr>
          </a:p>
        </p:txBody>
      </p:sp>
      <p:cxnSp>
        <p:nvCxnSpPr>
          <p:cNvPr id="2284" name="Google Shape;2284;p38"/>
          <p:cNvCxnSpPr/>
          <p:nvPr/>
        </p:nvCxnSpPr>
        <p:spPr>
          <a:xfrm rot="10800000">
            <a:off x="540339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2285" name="Google Shape;2285;p38"/>
          <p:cNvSpPr txBox="1"/>
          <p:nvPr/>
        </p:nvSpPr>
        <p:spPr>
          <a:xfrm>
            <a:off x="5360735"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Red is the colour of danger and courage</a:t>
            </a:r>
            <a:endParaRPr sz="900">
              <a:solidFill>
                <a:schemeClr val="dk2"/>
              </a:solidFill>
              <a:latin typeface="Barlow"/>
              <a:ea typeface="Barlow"/>
              <a:cs typeface="Barlow"/>
              <a:sym typeface="Barlow"/>
            </a:endParaRPr>
          </a:p>
        </p:txBody>
      </p:sp>
      <p:cxnSp>
        <p:nvCxnSpPr>
          <p:cNvPr id="2286" name="Google Shape;2286;p38"/>
          <p:cNvCxnSpPr/>
          <p:nvPr/>
        </p:nvCxnSpPr>
        <p:spPr>
          <a:xfrm rot="10800000">
            <a:off x="672462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2287" name="Google Shape;2287;p38"/>
          <p:cNvSpPr txBox="1"/>
          <p:nvPr/>
        </p:nvSpPr>
        <p:spPr>
          <a:xfrm>
            <a:off x="6691131"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Black is the color of ebony and of outer space</a:t>
            </a:r>
            <a:endParaRPr sz="900">
              <a:solidFill>
                <a:schemeClr val="dk2"/>
              </a:solidFill>
              <a:latin typeface="Barlow"/>
              <a:ea typeface="Barlow"/>
              <a:cs typeface="Barlow"/>
              <a:sym typeface="Barlow"/>
            </a:endParaRPr>
          </a:p>
        </p:txBody>
      </p:sp>
      <p:cxnSp>
        <p:nvCxnSpPr>
          <p:cNvPr id="2288" name="Google Shape;2288;p38"/>
          <p:cNvCxnSpPr/>
          <p:nvPr/>
        </p:nvCxnSpPr>
        <p:spPr>
          <a:xfrm rot="10800000">
            <a:off x="804586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2289" name="Google Shape;2289;p38"/>
          <p:cNvSpPr txBox="1"/>
          <p:nvPr/>
        </p:nvSpPr>
        <p:spPr>
          <a:xfrm>
            <a:off x="8008073" y="36481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Yellow is the color of gold, butter and ripe lemons</a:t>
            </a:r>
            <a:endParaRPr sz="900">
              <a:solidFill>
                <a:schemeClr val="dk2"/>
              </a:solidFill>
              <a:latin typeface="Barlow"/>
              <a:ea typeface="Barlow"/>
              <a:cs typeface="Barlow"/>
              <a:sym typeface="Barlow"/>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39"/>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Roadmap</a:t>
            </a:r>
            <a:endParaRPr/>
          </a:p>
        </p:txBody>
      </p:sp>
      <p:sp>
        <p:nvSpPr>
          <p:cNvPr id="2295" name="Google Shape;2295;p3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166</a:t>
            </a:fld>
            <a:endParaRPr/>
          </a:p>
        </p:txBody>
      </p:sp>
      <p:sp>
        <p:nvSpPr>
          <p:cNvPr id="2296" name="Google Shape;2296;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7" name="Google Shape;2297;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2298" name="Google Shape;2298;p39"/>
          <p:cNvGrpSpPr/>
          <p:nvPr/>
        </p:nvGrpSpPr>
        <p:grpSpPr>
          <a:xfrm>
            <a:off x="1786339" y="1703401"/>
            <a:ext cx="473400" cy="473400"/>
            <a:chOff x="1786339" y="1703401"/>
            <a:chExt cx="473400" cy="473400"/>
          </a:xfrm>
        </p:grpSpPr>
        <p:sp>
          <p:nvSpPr>
            <p:cNvPr id="2299" name="Google Shape;2299;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0" name="Google Shape;2300;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1</a:t>
              </a:r>
              <a:endParaRPr sz="600">
                <a:solidFill>
                  <a:schemeClr val="dk2"/>
                </a:solidFill>
                <a:latin typeface="Barlow"/>
                <a:ea typeface="Barlow"/>
                <a:cs typeface="Barlow"/>
                <a:sym typeface="Barlow"/>
              </a:endParaRPr>
            </a:p>
          </p:txBody>
        </p:sp>
      </p:grpSp>
      <p:grpSp>
        <p:nvGrpSpPr>
          <p:cNvPr id="2301" name="Google Shape;2301;p39"/>
          <p:cNvGrpSpPr/>
          <p:nvPr/>
        </p:nvGrpSpPr>
        <p:grpSpPr>
          <a:xfrm>
            <a:off x="3814414" y="1703401"/>
            <a:ext cx="473400" cy="473400"/>
            <a:chOff x="3814414" y="1703401"/>
            <a:chExt cx="473400" cy="473400"/>
          </a:xfrm>
        </p:grpSpPr>
        <p:sp>
          <p:nvSpPr>
            <p:cNvPr id="2302" name="Google Shape;2302;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3" name="Google Shape;2303;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3</a:t>
              </a:r>
              <a:endParaRPr sz="600">
                <a:solidFill>
                  <a:schemeClr val="dk2"/>
                </a:solidFill>
                <a:latin typeface="Barlow"/>
                <a:ea typeface="Barlow"/>
                <a:cs typeface="Barlow"/>
                <a:sym typeface="Barlow"/>
              </a:endParaRPr>
            </a:p>
          </p:txBody>
        </p:sp>
      </p:grpSp>
      <p:grpSp>
        <p:nvGrpSpPr>
          <p:cNvPr id="2304" name="Google Shape;2304;p39"/>
          <p:cNvGrpSpPr/>
          <p:nvPr/>
        </p:nvGrpSpPr>
        <p:grpSpPr>
          <a:xfrm>
            <a:off x="5842489" y="1703401"/>
            <a:ext cx="473400" cy="473400"/>
            <a:chOff x="5842489" y="1703401"/>
            <a:chExt cx="473400" cy="473400"/>
          </a:xfrm>
        </p:grpSpPr>
        <p:sp>
          <p:nvSpPr>
            <p:cNvPr id="2305" name="Google Shape;2305;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6" name="Google Shape;2306;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5</a:t>
              </a:r>
              <a:endParaRPr sz="600">
                <a:solidFill>
                  <a:schemeClr val="dk2"/>
                </a:solidFill>
                <a:latin typeface="Barlow"/>
                <a:ea typeface="Barlow"/>
                <a:cs typeface="Barlow"/>
                <a:sym typeface="Barlow"/>
              </a:endParaRPr>
            </a:p>
          </p:txBody>
        </p:sp>
      </p:grpSp>
      <p:grpSp>
        <p:nvGrpSpPr>
          <p:cNvPr id="2307" name="Google Shape;2307;p39"/>
          <p:cNvGrpSpPr/>
          <p:nvPr/>
        </p:nvGrpSpPr>
        <p:grpSpPr>
          <a:xfrm>
            <a:off x="6880814" y="3576300"/>
            <a:ext cx="473400" cy="473400"/>
            <a:chOff x="6880814" y="3576300"/>
            <a:chExt cx="473400" cy="473400"/>
          </a:xfrm>
        </p:grpSpPr>
        <p:sp>
          <p:nvSpPr>
            <p:cNvPr id="2308" name="Google Shape;2308;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09" name="Google Shape;2309;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6</a:t>
              </a:r>
              <a:endParaRPr sz="600">
                <a:solidFill>
                  <a:schemeClr val="dk2"/>
                </a:solidFill>
                <a:latin typeface="Barlow"/>
                <a:ea typeface="Barlow"/>
                <a:cs typeface="Barlow"/>
                <a:sym typeface="Barlow"/>
              </a:endParaRPr>
            </a:p>
          </p:txBody>
        </p:sp>
      </p:grpSp>
      <p:grpSp>
        <p:nvGrpSpPr>
          <p:cNvPr id="2310" name="Google Shape;2310;p39"/>
          <p:cNvGrpSpPr/>
          <p:nvPr/>
        </p:nvGrpSpPr>
        <p:grpSpPr>
          <a:xfrm>
            <a:off x="4852739" y="3576300"/>
            <a:ext cx="473400" cy="473400"/>
            <a:chOff x="4852739" y="3576300"/>
            <a:chExt cx="473400" cy="473400"/>
          </a:xfrm>
        </p:grpSpPr>
        <p:sp>
          <p:nvSpPr>
            <p:cNvPr id="2311" name="Google Shape;2311;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12" name="Google Shape;2312;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4</a:t>
              </a:r>
              <a:endParaRPr sz="600">
                <a:solidFill>
                  <a:schemeClr val="dk2"/>
                </a:solidFill>
                <a:latin typeface="Barlow"/>
                <a:ea typeface="Barlow"/>
                <a:cs typeface="Barlow"/>
                <a:sym typeface="Barlow"/>
              </a:endParaRPr>
            </a:p>
          </p:txBody>
        </p:sp>
      </p:grpSp>
      <p:grpSp>
        <p:nvGrpSpPr>
          <p:cNvPr id="2313" name="Google Shape;2313;p39"/>
          <p:cNvGrpSpPr/>
          <p:nvPr/>
        </p:nvGrpSpPr>
        <p:grpSpPr>
          <a:xfrm>
            <a:off x="2824664" y="3576300"/>
            <a:ext cx="473400" cy="473400"/>
            <a:chOff x="2824664" y="3576300"/>
            <a:chExt cx="473400" cy="473400"/>
          </a:xfrm>
        </p:grpSpPr>
        <p:sp>
          <p:nvSpPr>
            <p:cNvPr id="2314" name="Google Shape;2314;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2315" name="Google Shape;2315;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2</a:t>
              </a:r>
              <a:endParaRPr sz="600">
                <a:solidFill>
                  <a:schemeClr val="dk2"/>
                </a:solidFill>
                <a:latin typeface="Barlow"/>
                <a:ea typeface="Barlow"/>
                <a:cs typeface="Barlow"/>
                <a:sym typeface="Barlow"/>
              </a:endParaRPr>
            </a:p>
          </p:txBody>
        </p:sp>
      </p:grpSp>
      <p:sp>
        <p:nvSpPr>
          <p:cNvPr id="2316" name="Google Shape;2316;p39"/>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Barlow"/>
                <a:ea typeface="Barlow"/>
                <a:cs typeface="Barlow"/>
                <a:sym typeface="Barlow"/>
              </a:rPr>
              <a:t>Blue is the colour of the clear sky and the deep sea</a:t>
            </a:r>
            <a:endParaRPr sz="900">
              <a:solidFill>
                <a:schemeClr val="dk2"/>
              </a:solidFill>
              <a:latin typeface="Barlow"/>
              <a:ea typeface="Barlow"/>
              <a:cs typeface="Barlow"/>
              <a:sym typeface="Barlow"/>
            </a:endParaRPr>
          </a:p>
        </p:txBody>
      </p:sp>
      <p:sp>
        <p:nvSpPr>
          <p:cNvPr id="2317" name="Google Shape;2317;p39"/>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Barlow"/>
                <a:ea typeface="Barlow"/>
                <a:cs typeface="Barlow"/>
                <a:sym typeface="Barlow"/>
              </a:rPr>
              <a:t>Red is the colour of danger and courage</a:t>
            </a:r>
            <a:endParaRPr sz="900">
              <a:solidFill>
                <a:schemeClr val="dk2"/>
              </a:solidFill>
              <a:latin typeface="Barlow"/>
              <a:ea typeface="Barlow"/>
              <a:cs typeface="Barlow"/>
              <a:sym typeface="Barlow"/>
            </a:endParaRPr>
          </a:p>
        </p:txBody>
      </p:sp>
      <p:sp>
        <p:nvSpPr>
          <p:cNvPr id="2318" name="Google Shape;2318;p39"/>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Barlow"/>
                <a:ea typeface="Barlow"/>
                <a:cs typeface="Barlow"/>
                <a:sym typeface="Barlow"/>
              </a:rPr>
              <a:t>Black is the color of ebony and of outer space</a:t>
            </a:r>
            <a:endParaRPr sz="900">
              <a:solidFill>
                <a:schemeClr val="dk2"/>
              </a:solidFill>
              <a:latin typeface="Barlow"/>
              <a:ea typeface="Barlow"/>
              <a:cs typeface="Barlow"/>
              <a:sym typeface="Barlow"/>
            </a:endParaRPr>
          </a:p>
        </p:txBody>
      </p:sp>
      <p:sp>
        <p:nvSpPr>
          <p:cNvPr id="2319" name="Google Shape;2319;p39"/>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Barlow"/>
                <a:ea typeface="Barlow"/>
                <a:cs typeface="Barlow"/>
                <a:sym typeface="Barlow"/>
              </a:rPr>
              <a:t>Yellow is the color of gold, butter and ripe lemons</a:t>
            </a:r>
            <a:endParaRPr sz="900">
              <a:solidFill>
                <a:schemeClr val="dk2"/>
              </a:solidFill>
              <a:latin typeface="Barlow"/>
              <a:ea typeface="Barlow"/>
              <a:cs typeface="Barlow"/>
              <a:sym typeface="Barlow"/>
            </a:endParaRPr>
          </a:p>
        </p:txBody>
      </p:sp>
      <p:sp>
        <p:nvSpPr>
          <p:cNvPr id="2320" name="Google Shape;2320;p39"/>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Barlow"/>
                <a:ea typeface="Barlow"/>
                <a:cs typeface="Barlow"/>
                <a:sym typeface="Barlow"/>
              </a:rPr>
              <a:t>White is the color of milk and fresh snow</a:t>
            </a:r>
            <a:endParaRPr sz="900">
              <a:solidFill>
                <a:schemeClr val="dk2"/>
              </a:solidFill>
              <a:latin typeface="Barlow"/>
              <a:ea typeface="Barlow"/>
              <a:cs typeface="Barlow"/>
              <a:sym typeface="Barlow"/>
            </a:endParaRPr>
          </a:p>
        </p:txBody>
      </p:sp>
      <p:sp>
        <p:nvSpPr>
          <p:cNvPr id="2321" name="Google Shape;2321;p39"/>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Barlow"/>
                <a:ea typeface="Barlow"/>
                <a:cs typeface="Barlow"/>
                <a:sym typeface="Barlow"/>
              </a:rPr>
              <a:t>Blue is the colour of the clear sky and the deep sea</a:t>
            </a:r>
            <a:endParaRPr sz="900">
              <a:solidFill>
                <a:schemeClr val="dk2"/>
              </a:solidFill>
              <a:latin typeface="Barlow"/>
              <a:ea typeface="Barlow"/>
              <a:cs typeface="Barlow"/>
              <a:sym typeface="Barlow"/>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40"/>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Gantt chart</a:t>
            </a:r>
            <a:endParaRPr/>
          </a:p>
        </p:txBody>
      </p:sp>
      <p:sp>
        <p:nvSpPr>
          <p:cNvPr id="2327" name="Google Shape;2327;p4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167</a:t>
            </a:fld>
            <a:endParaRPr/>
          </a:p>
        </p:txBody>
      </p:sp>
      <p:graphicFrame>
        <p:nvGraphicFramePr>
          <p:cNvPr id="2328" name="Google Shape;2328;p40"/>
          <p:cNvGraphicFramePr/>
          <p:nvPr/>
        </p:nvGraphicFramePr>
        <p:xfrm>
          <a:off x="392525" y="1564481"/>
          <a:ext cx="3000000" cy="3000000"/>
        </p:xfrm>
        <a:graphic>
          <a:graphicData uri="http://schemas.openxmlformats.org/drawingml/2006/table">
            <a:tbl>
              <a:tblPr>
                <a:noFill/>
                <a:tableStyleId>{11E2214B-EEA6-4F0E-851E-DA328E0D34B4}</a:tableStyleId>
              </a:tblPr>
              <a:tblGrid>
                <a:gridCol w="1443500">
                  <a:extLst>
                    <a:ext uri="{9D8B030D-6E8A-4147-A177-3AD203B41FA5}">
                      <a16:colId xmlns:a16="http://schemas.microsoft.com/office/drawing/2014/main" val="20000"/>
                    </a:ext>
                  </a:extLst>
                </a:gridCol>
                <a:gridCol w="495650">
                  <a:extLst>
                    <a:ext uri="{9D8B030D-6E8A-4147-A177-3AD203B41FA5}">
                      <a16:colId xmlns:a16="http://schemas.microsoft.com/office/drawing/2014/main" val="20001"/>
                    </a:ext>
                  </a:extLst>
                </a:gridCol>
                <a:gridCol w="495650">
                  <a:extLst>
                    <a:ext uri="{9D8B030D-6E8A-4147-A177-3AD203B41FA5}">
                      <a16:colId xmlns:a16="http://schemas.microsoft.com/office/drawing/2014/main" val="20002"/>
                    </a:ext>
                  </a:extLst>
                </a:gridCol>
                <a:gridCol w="495650">
                  <a:extLst>
                    <a:ext uri="{9D8B030D-6E8A-4147-A177-3AD203B41FA5}">
                      <a16:colId xmlns:a16="http://schemas.microsoft.com/office/drawing/2014/main" val="20003"/>
                    </a:ext>
                  </a:extLst>
                </a:gridCol>
                <a:gridCol w="495650">
                  <a:extLst>
                    <a:ext uri="{9D8B030D-6E8A-4147-A177-3AD203B41FA5}">
                      <a16:colId xmlns:a16="http://schemas.microsoft.com/office/drawing/2014/main" val="20004"/>
                    </a:ext>
                  </a:extLst>
                </a:gridCol>
                <a:gridCol w="495650">
                  <a:extLst>
                    <a:ext uri="{9D8B030D-6E8A-4147-A177-3AD203B41FA5}">
                      <a16:colId xmlns:a16="http://schemas.microsoft.com/office/drawing/2014/main" val="20005"/>
                    </a:ext>
                  </a:extLst>
                </a:gridCol>
                <a:gridCol w="495650">
                  <a:extLst>
                    <a:ext uri="{9D8B030D-6E8A-4147-A177-3AD203B41FA5}">
                      <a16:colId xmlns:a16="http://schemas.microsoft.com/office/drawing/2014/main" val="20006"/>
                    </a:ext>
                  </a:extLst>
                </a:gridCol>
                <a:gridCol w="495650">
                  <a:extLst>
                    <a:ext uri="{9D8B030D-6E8A-4147-A177-3AD203B41FA5}">
                      <a16:colId xmlns:a16="http://schemas.microsoft.com/office/drawing/2014/main" val="20007"/>
                    </a:ext>
                  </a:extLst>
                </a:gridCol>
                <a:gridCol w="495650">
                  <a:extLst>
                    <a:ext uri="{9D8B030D-6E8A-4147-A177-3AD203B41FA5}">
                      <a16:colId xmlns:a16="http://schemas.microsoft.com/office/drawing/2014/main" val="20008"/>
                    </a:ext>
                  </a:extLst>
                </a:gridCol>
                <a:gridCol w="495650">
                  <a:extLst>
                    <a:ext uri="{9D8B030D-6E8A-4147-A177-3AD203B41FA5}">
                      <a16:colId xmlns:a16="http://schemas.microsoft.com/office/drawing/2014/main" val="20009"/>
                    </a:ext>
                  </a:extLst>
                </a:gridCol>
                <a:gridCol w="495650">
                  <a:extLst>
                    <a:ext uri="{9D8B030D-6E8A-4147-A177-3AD203B41FA5}">
                      <a16:colId xmlns:a16="http://schemas.microsoft.com/office/drawing/2014/main" val="20010"/>
                    </a:ext>
                  </a:extLst>
                </a:gridCol>
                <a:gridCol w="495650">
                  <a:extLst>
                    <a:ext uri="{9D8B030D-6E8A-4147-A177-3AD203B41FA5}">
                      <a16:colId xmlns:a16="http://schemas.microsoft.com/office/drawing/2014/main" val="20011"/>
                    </a:ext>
                  </a:extLst>
                </a:gridCol>
                <a:gridCol w="495650">
                  <a:extLst>
                    <a:ext uri="{9D8B030D-6E8A-4147-A177-3AD203B41FA5}">
                      <a16:colId xmlns:a16="http://schemas.microsoft.com/office/drawing/2014/main" val="20012"/>
                    </a:ext>
                  </a:extLst>
                </a:gridCol>
                <a:gridCol w="495650">
                  <a:extLst>
                    <a:ext uri="{9D8B030D-6E8A-4147-A177-3AD203B41FA5}">
                      <a16:colId xmlns:a16="http://schemas.microsoft.com/office/drawing/2014/main" val="20013"/>
                    </a:ext>
                  </a:extLst>
                </a:gridCol>
                <a:gridCol w="495650">
                  <a:extLst>
                    <a:ext uri="{9D8B030D-6E8A-4147-A177-3AD203B41FA5}">
                      <a16:colId xmlns:a16="http://schemas.microsoft.com/office/drawing/2014/main" val="20014"/>
                    </a:ext>
                  </a:extLst>
                </a:gridCol>
              </a:tblGrid>
              <a:tr h="319775">
                <a:tc>
                  <a:txBody>
                    <a:bodyPr/>
                    <a:lstStyle/>
                    <a:p>
                      <a:pPr marL="0" lvl="0" indent="0" algn="l" rtl="0">
                        <a:spcBef>
                          <a:spcPts val="0"/>
                        </a:spcBef>
                        <a:spcAft>
                          <a:spcPts val="0"/>
                        </a:spcAft>
                        <a:buNone/>
                      </a:pPr>
                      <a:endParaRPr sz="800">
                        <a:solidFill>
                          <a:schemeClr val="dk2"/>
                        </a:solidFill>
                        <a:latin typeface="Barlow"/>
                        <a:ea typeface="Barlow"/>
                        <a:cs typeface="Barlow"/>
                        <a:sym typeface="Barlow"/>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Barlow"/>
                          <a:ea typeface="Barlow"/>
                          <a:cs typeface="Barlow"/>
                          <a:sym typeface="Barlow"/>
                        </a:rPr>
                        <a:t>Week 1</a:t>
                      </a:r>
                      <a:endParaRPr sz="800" b="1">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Barlow"/>
                          <a:ea typeface="Barlow"/>
                          <a:cs typeface="Barlow"/>
                          <a:sym typeface="Barlow"/>
                        </a:rPr>
                        <a:t>Week 2</a:t>
                      </a:r>
                      <a:endParaRPr sz="800" b="1">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9775">
                <a:tc>
                  <a:txBody>
                    <a:bodyPr/>
                    <a:lstStyle/>
                    <a:p>
                      <a:pPr marL="0" lvl="0" indent="0" algn="l" rtl="0">
                        <a:spcBef>
                          <a:spcPts val="0"/>
                        </a:spcBef>
                        <a:spcAft>
                          <a:spcPts val="0"/>
                        </a:spcAft>
                        <a:buNone/>
                      </a:pPr>
                      <a:endParaRPr sz="800">
                        <a:solidFill>
                          <a:schemeClr val="dk2"/>
                        </a:solidFill>
                        <a:latin typeface="Barlow"/>
                        <a:ea typeface="Barlow"/>
                        <a:cs typeface="Barlow"/>
                        <a:sym typeface="Barlow"/>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1</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2</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3</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4</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5</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6</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7</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8</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9</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10</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11</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12</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13</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14</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19775">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Task 1</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2</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Barlow"/>
                          <a:ea typeface="Barlow"/>
                          <a:cs typeface="Barlow"/>
                          <a:sym typeface="Barlow"/>
                        </a:rPr>
                        <a:t>◆</a:t>
                      </a: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3</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4</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Barlow"/>
                          <a:ea typeface="Barlow"/>
                          <a:cs typeface="Barlow"/>
                          <a:sym typeface="Barlow"/>
                        </a:rPr>
                        <a:t>◆</a:t>
                      </a: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5</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Barlow"/>
                          <a:ea typeface="Barlow"/>
                          <a:cs typeface="Barlow"/>
                          <a:sym typeface="Barlow"/>
                        </a:rPr>
                        <a:t>◆</a:t>
                      </a: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6</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7</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8</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41"/>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SWOT Analysis</a:t>
            </a:r>
            <a:endParaRPr/>
          </a:p>
        </p:txBody>
      </p:sp>
      <p:sp>
        <p:nvSpPr>
          <p:cNvPr id="2334" name="Google Shape;2334;p4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168</a:t>
            </a:fld>
            <a:endParaRPr/>
          </a:p>
        </p:txBody>
      </p:sp>
      <p:sp>
        <p:nvSpPr>
          <p:cNvPr id="2335" name="Google Shape;2335;p41"/>
          <p:cNvSpPr/>
          <p:nvPr/>
        </p:nvSpPr>
        <p:spPr>
          <a:xfrm>
            <a:off x="484400" y="1363400"/>
            <a:ext cx="4012800" cy="15846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Barlow"/>
                <a:ea typeface="Barlow"/>
                <a:cs typeface="Barlow"/>
                <a:sym typeface="Barlow"/>
              </a:rPr>
              <a:t>STRENGTHS</a:t>
            </a:r>
            <a:endParaRPr b="1">
              <a:solidFill>
                <a:schemeClr val="dk1"/>
              </a:solidFill>
              <a:latin typeface="Barlow"/>
              <a:ea typeface="Barlow"/>
              <a:cs typeface="Barlow"/>
              <a:sym typeface="Barlow"/>
            </a:endParaRPr>
          </a:p>
          <a:p>
            <a:pPr marL="0" lvl="0" indent="0" algn="l" rtl="0">
              <a:spcBef>
                <a:spcPts val="600"/>
              </a:spcBef>
              <a:spcAft>
                <a:spcPts val="600"/>
              </a:spcAft>
              <a:buNone/>
            </a:pPr>
            <a:r>
              <a:rPr lang="en">
                <a:solidFill>
                  <a:schemeClr val="dk1"/>
                </a:solidFill>
                <a:latin typeface="Barlow"/>
                <a:ea typeface="Barlow"/>
                <a:cs typeface="Barlow"/>
                <a:sym typeface="Barlow"/>
              </a:rPr>
              <a:t>Blue is the colour of the clear sky and the deep sea</a:t>
            </a:r>
            <a:endParaRPr>
              <a:solidFill>
                <a:schemeClr val="dk1"/>
              </a:solidFill>
              <a:latin typeface="Barlow"/>
              <a:ea typeface="Barlow"/>
              <a:cs typeface="Barlow"/>
              <a:sym typeface="Barlow"/>
            </a:endParaRPr>
          </a:p>
        </p:txBody>
      </p:sp>
      <p:sp>
        <p:nvSpPr>
          <p:cNvPr id="2336" name="Google Shape;2336;p41"/>
          <p:cNvSpPr/>
          <p:nvPr/>
        </p:nvSpPr>
        <p:spPr>
          <a:xfrm>
            <a:off x="4663070" y="1363400"/>
            <a:ext cx="4012800" cy="15846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Barlow"/>
                <a:ea typeface="Barlow"/>
                <a:cs typeface="Barlow"/>
                <a:sym typeface="Barlow"/>
              </a:rPr>
              <a:t>WEAKNESSES</a:t>
            </a:r>
            <a:endParaRPr b="1">
              <a:solidFill>
                <a:schemeClr val="dk1"/>
              </a:solidFill>
              <a:latin typeface="Barlow"/>
              <a:ea typeface="Barlow"/>
              <a:cs typeface="Barlow"/>
              <a:sym typeface="Barlow"/>
            </a:endParaRPr>
          </a:p>
          <a:p>
            <a:pPr marL="0" lvl="0" indent="0" algn="r" rtl="0">
              <a:spcBef>
                <a:spcPts val="600"/>
              </a:spcBef>
              <a:spcAft>
                <a:spcPts val="600"/>
              </a:spcAft>
              <a:buNone/>
            </a:pPr>
            <a:r>
              <a:rPr lang="en">
                <a:solidFill>
                  <a:schemeClr val="dk1"/>
                </a:solidFill>
                <a:latin typeface="Barlow"/>
                <a:ea typeface="Barlow"/>
                <a:cs typeface="Barlow"/>
                <a:sym typeface="Barlow"/>
              </a:rPr>
              <a:t>Yellow is the color of gold, butter and ripe lemons</a:t>
            </a:r>
            <a:endParaRPr>
              <a:solidFill>
                <a:schemeClr val="dk1"/>
              </a:solidFill>
              <a:latin typeface="Barlow"/>
              <a:ea typeface="Barlow"/>
              <a:cs typeface="Barlow"/>
              <a:sym typeface="Barlow"/>
            </a:endParaRPr>
          </a:p>
        </p:txBody>
      </p:sp>
      <p:sp>
        <p:nvSpPr>
          <p:cNvPr id="2337" name="Google Shape;2337;p41"/>
          <p:cNvSpPr/>
          <p:nvPr/>
        </p:nvSpPr>
        <p:spPr>
          <a:xfrm>
            <a:off x="484400" y="3121900"/>
            <a:ext cx="4012800" cy="15846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Barlow"/>
              <a:ea typeface="Barlow"/>
              <a:cs typeface="Barlow"/>
              <a:sym typeface="Barlow"/>
            </a:endParaRPr>
          </a:p>
          <a:p>
            <a:pPr marL="0" lvl="0" indent="0" algn="l" rtl="0">
              <a:spcBef>
                <a:spcPts val="600"/>
              </a:spcBef>
              <a:spcAft>
                <a:spcPts val="0"/>
              </a:spcAft>
              <a:buClr>
                <a:schemeClr val="dk1"/>
              </a:buClr>
              <a:buSzPts val="1100"/>
              <a:buFont typeface="Arial"/>
              <a:buNone/>
            </a:pPr>
            <a:r>
              <a:rPr lang="en">
                <a:solidFill>
                  <a:schemeClr val="dk1"/>
                </a:solidFill>
                <a:latin typeface="Barlow"/>
                <a:ea typeface="Barlow"/>
                <a:cs typeface="Barlow"/>
                <a:sym typeface="Barlow"/>
              </a:rPr>
              <a:t>Black is the color of ebony and of outer space</a:t>
            </a:r>
            <a:endParaRPr>
              <a:solidFill>
                <a:schemeClr val="dk1"/>
              </a:solidFill>
              <a:latin typeface="Barlow"/>
              <a:ea typeface="Barlow"/>
              <a:cs typeface="Barlow"/>
              <a:sym typeface="Barlow"/>
            </a:endParaRPr>
          </a:p>
          <a:p>
            <a:pPr marL="0" lvl="0" indent="0" algn="l" rtl="0">
              <a:spcBef>
                <a:spcPts val="600"/>
              </a:spcBef>
              <a:spcAft>
                <a:spcPts val="600"/>
              </a:spcAft>
              <a:buClr>
                <a:schemeClr val="dk1"/>
              </a:buClr>
              <a:buSzPts val="1100"/>
              <a:buFont typeface="Arial"/>
              <a:buNone/>
            </a:pPr>
            <a:r>
              <a:rPr lang="en" b="1">
                <a:solidFill>
                  <a:schemeClr val="dk1"/>
                </a:solidFill>
                <a:latin typeface="Barlow"/>
                <a:ea typeface="Barlow"/>
                <a:cs typeface="Barlow"/>
                <a:sym typeface="Barlow"/>
              </a:rPr>
              <a:t>OPPORTUNITIES</a:t>
            </a:r>
            <a:endParaRPr>
              <a:solidFill>
                <a:schemeClr val="dk1"/>
              </a:solidFill>
              <a:latin typeface="Barlow"/>
              <a:ea typeface="Barlow"/>
              <a:cs typeface="Barlow"/>
              <a:sym typeface="Barlow"/>
            </a:endParaRPr>
          </a:p>
        </p:txBody>
      </p:sp>
      <p:sp>
        <p:nvSpPr>
          <p:cNvPr id="2338" name="Google Shape;2338;p41"/>
          <p:cNvSpPr/>
          <p:nvPr/>
        </p:nvSpPr>
        <p:spPr>
          <a:xfrm>
            <a:off x="4663070" y="3121900"/>
            <a:ext cx="4012800" cy="15846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White is the color of milk and fresh snow</a:t>
            </a:r>
            <a:endParaRPr>
              <a:solidFill>
                <a:schemeClr val="dk1"/>
              </a:solidFill>
              <a:latin typeface="Barlow"/>
              <a:ea typeface="Barlow"/>
              <a:cs typeface="Barlow"/>
              <a:sym typeface="Barlow"/>
            </a:endParaRPr>
          </a:p>
          <a:p>
            <a:pPr marL="0" lvl="0" indent="0" algn="r" rtl="0">
              <a:spcBef>
                <a:spcPts val="600"/>
              </a:spcBef>
              <a:spcAft>
                <a:spcPts val="600"/>
              </a:spcAft>
              <a:buNone/>
            </a:pPr>
            <a:r>
              <a:rPr lang="en" b="1">
                <a:solidFill>
                  <a:schemeClr val="dk1"/>
                </a:solidFill>
                <a:latin typeface="Barlow"/>
                <a:ea typeface="Barlow"/>
                <a:cs typeface="Barlow"/>
                <a:sym typeface="Barlow"/>
              </a:rPr>
              <a:t>THREATS</a:t>
            </a:r>
            <a:endParaRPr>
              <a:solidFill>
                <a:schemeClr val="dk1"/>
              </a:solidFill>
              <a:latin typeface="Barlow"/>
              <a:ea typeface="Barlow"/>
              <a:cs typeface="Barlow"/>
              <a:sym typeface="Barlow"/>
            </a:endParaRPr>
          </a:p>
        </p:txBody>
      </p:sp>
      <p:sp>
        <p:nvSpPr>
          <p:cNvPr id="2339" name="Google Shape;2339;p41"/>
          <p:cNvSpPr/>
          <p:nvPr/>
        </p:nvSpPr>
        <p:spPr>
          <a:xfrm>
            <a:off x="3285625" y="1738389"/>
            <a:ext cx="2417100" cy="24171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1"/>
          <p:cNvSpPr/>
          <p:nvPr/>
        </p:nvSpPr>
        <p:spPr>
          <a:xfrm rot="5400000">
            <a:off x="3459879" y="1738389"/>
            <a:ext cx="2417100" cy="24171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1"/>
          <p:cNvSpPr/>
          <p:nvPr/>
        </p:nvSpPr>
        <p:spPr>
          <a:xfrm rot="10800000">
            <a:off x="3459879" y="1914006"/>
            <a:ext cx="2417100" cy="24171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1"/>
          <p:cNvSpPr/>
          <p:nvPr/>
        </p:nvSpPr>
        <p:spPr>
          <a:xfrm rot="-5400000">
            <a:off x="3285625" y="1914006"/>
            <a:ext cx="2417100" cy="24171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1"/>
          <p:cNvSpPr/>
          <p:nvPr/>
        </p:nvSpPr>
        <p:spPr>
          <a:xfrm>
            <a:off x="3842100" y="2242577"/>
            <a:ext cx="346481" cy="446525"/>
          </a:xfrm>
          <a:prstGeom prst="rect">
            <a:avLst/>
          </a:prstGeom>
        </p:spPr>
        <p:txBody>
          <a:bodyPr>
            <a:prstTxWarp prst="textPlain">
              <a:avLst/>
            </a:prstTxWarp>
          </a:bodyPr>
          <a:lstStyle/>
          <a:p>
            <a:pPr lvl="0" algn="ctr"/>
            <a:r>
              <a:rPr b="1" i="0">
                <a:ln>
                  <a:noFill/>
                </a:ln>
                <a:solidFill>
                  <a:schemeClr val="lt1"/>
                </a:solidFill>
                <a:latin typeface="Raleway"/>
              </a:rPr>
              <a:t>S</a:t>
            </a:r>
          </a:p>
        </p:txBody>
      </p:sp>
      <p:sp>
        <p:nvSpPr>
          <p:cNvPr id="2344" name="Google Shape;2344;p41"/>
          <p:cNvSpPr/>
          <p:nvPr/>
        </p:nvSpPr>
        <p:spPr>
          <a:xfrm>
            <a:off x="4857720" y="2250297"/>
            <a:ext cx="650964" cy="438496"/>
          </a:xfrm>
          <a:prstGeom prst="rect">
            <a:avLst/>
          </a:prstGeom>
        </p:spPr>
        <p:txBody>
          <a:bodyPr>
            <a:prstTxWarp prst="textPlain">
              <a:avLst/>
            </a:prstTxWarp>
          </a:bodyPr>
          <a:lstStyle/>
          <a:p>
            <a:pPr lvl="0" algn="ctr"/>
            <a:r>
              <a:rPr b="1" i="0">
                <a:ln>
                  <a:noFill/>
                </a:ln>
                <a:solidFill>
                  <a:schemeClr val="lt1"/>
                </a:solidFill>
                <a:latin typeface="Raleway"/>
              </a:rPr>
              <a:t>W</a:t>
            </a:r>
          </a:p>
        </p:txBody>
      </p:sp>
      <p:sp>
        <p:nvSpPr>
          <p:cNvPr id="2345" name="Google Shape;2345;p41"/>
          <p:cNvSpPr/>
          <p:nvPr/>
        </p:nvSpPr>
        <p:spPr>
          <a:xfrm>
            <a:off x="3807513" y="3348952"/>
            <a:ext cx="428005" cy="444672"/>
          </a:xfrm>
          <a:prstGeom prst="rect">
            <a:avLst/>
          </a:prstGeom>
        </p:spPr>
        <p:txBody>
          <a:bodyPr>
            <a:prstTxWarp prst="textPlain">
              <a:avLst/>
            </a:prstTxWarp>
          </a:bodyPr>
          <a:lstStyle/>
          <a:p>
            <a:pPr lvl="0" algn="ctr"/>
            <a:r>
              <a:rPr b="1" i="0">
                <a:ln>
                  <a:noFill/>
                </a:ln>
                <a:solidFill>
                  <a:schemeClr val="lt1"/>
                </a:solidFill>
                <a:latin typeface="Raleway"/>
              </a:rPr>
              <a:t>O</a:t>
            </a:r>
          </a:p>
        </p:txBody>
      </p:sp>
      <p:sp>
        <p:nvSpPr>
          <p:cNvPr id="2346" name="Google Shape;2346;p41"/>
          <p:cNvSpPr/>
          <p:nvPr/>
        </p:nvSpPr>
        <p:spPr>
          <a:xfrm>
            <a:off x="4971979" y="3356672"/>
            <a:ext cx="365009" cy="438496"/>
          </a:xfrm>
          <a:prstGeom prst="rect">
            <a:avLst/>
          </a:prstGeom>
        </p:spPr>
        <p:txBody>
          <a:bodyPr>
            <a:prstTxWarp prst="textPlain">
              <a:avLst/>
            </a:prstTxWarp>
          </a:bodyPr>
          <a:lstStyle/>
          <a:p>
            <a:pPr lvl="0" algn="ctr"/>
            <a:r>
              <a:rPr b="1" i="0">
                <a:ln>
                  <a:noFill/>
                </a:ln>
                <a:solidFill>
                  <a:schemeClr val="lt1"/>
                </a:solidFill>
                <a:latin typeface="Raleway"/>
              </a:rPr>
              <a:t>T</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50000">
              <a:schemeClr val="accent1"/>
            </a:gs>
            <a:gs pos="100000">
              <a:schemeClr val="accent2"/>
            </a:gs>
          </a:gsLst>
          <a:lin ang="16198662" scaled="0"/>
        </a:gradFill>
        <a:effectLst/>
      </p:bgPr>
    </p:bg>
    <p:spTree>
      <p:nvGrpSpPr>
        <p:cNvPr id="1" name="Shape 2350"/>
        <p:cNvGrpSpPr/>
        <p:nvPr/>
      </p:nvGrpSpPr>
      <p:grpSpPr>
        <a:xfrm>
          <a:off x="0" y="0"/>
          <a:ext cx="0" cy="0"/>
          <a:chOff x="0" y="0"/>
          <a:chExt cx="0" cy="0"/>
        </a:xfrm>
      </p:grpSpPr>
      <p:sp>
        <p:nvSpPr>
          <p:cNvPr id="2351" name="Google Shape;2351;p42"/>
          <p:cNvSpPr txBox="1">
            <a:spLocks noGrp="1"/>
          </p:cNvSpPr>
          <p:nvPr>
            <p:ph type="title" idx="4294967295"/>
          </p:nvPr>
        </p:nvSpPr>
        <p:spPr>
          <a:xfrm>
            <a:off x="262200" y="0"/>
            <a:ext cx="86196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rPr>
              <a:t>Business Model Canvas</a:t>
            </a:r>
            <a:endParaRPr sz="1200">
              <a:solidFill>
                <a:schemeClr val="lt1"/>
              </a:solidFill>
            </a:endParaRPr>
          </a:p>
        </p:txBody>
      </p:sp>
      <p:sp>
        <p:nvSpPr>
          <p:cNvPr id="2352" name="Google Shape;2352;p4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169</a:t>
            </a:fld>
            <a:endParaRPr>
              <a:solidFill>
                <a:schemeClr val="accent2"/>
              </a:solidFill>
            </a:endParaRPr>
          </a:p>
        </p:txBody>
      </p:sp>
      <p:sp>
        <p:nvSpPr>
          <p:cNvPr id="2353" name="Google Shape;2353;p42"/>
          <p:cNvSpPr txBox="1"/>
          <p:nvPr/>
        </p:nvSpPr>
        <p:spPr>
          <a:xfrm>
            <a:off x="1986120" y="467025"/>
            <a:ext cx="1723800" cy="1594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Barlow"/>
                <a:ea typeface="Barlow"/>
                <a:cs typeface="Barlow"/>
                <a:sym typeface="Barlow"/>
              </a:rPr>
              <a:t>Key Activities</a:t>
            </a:r>
            <a:endParaRPr sz="900" b="1">
              <a:solidFill>
                <a:schemeClr val="lt1"/>
              </a:solidFill>
              <a:latin typeface="Barlow"/>
              <a:ea typeface="Barlow"/>
              <a:cs typeface="Barlow"/>
              <a:sym typeface="Barlow"/>
            </a:endParaRPr>
          </a:p>
          <a:p>
            <a:pPr marL="0" lvl="0" indent="0" algn="l" rtl="0">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sz="800" b="1">
              <a:solidFill>
                <a:schemeClr val="lt1"/>
              </a:solidFill>
              <a:latin typeface="Barlow"/>
              <a:ea typeface="Barlow"/>
              <a:cs typeface="Barlow"/>
              <a:sym typeface="Barlow"/>
            </a:endParaRPr>
          </a:p>
        </p:txBody>
      </p:sp>
      <p:sp>
        <p:nvSpPr>
          <p:cNvPr id="2354" name="Google Shape;2354;p42"/>
          <p:cNvSpPr txBox="1"/>
          <p:nvPr/>
        </p:nvSpPr>
        <p:spPr>
          <a:xfrm>
            <a:off x="1986120" y="2061694"/>
            <a:ext cx="1723800" cy="1594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Barlow"/>
                <a:ea typeface="Barlow"/>
                <a:cs typeface="Barlow"/>
                <a:sym typeface="Barlow"/>
              </a:rPr>
              <a:t>Key Resources</a:t>
            </a:r>
            <a:endParaRPr sz="900" b="1">
              <a:solidFill>
                <a:schemeClr val="lt1"/>
              </a:solidFill>
              <a:latin typeface="Barlow"/>
              <a:ea typeface="Barlow"/>
              <a:cs typeface="Barlow"/>
              <a:sym typeface="Barlow"/>
            </a:endParaRPr>
          </a:p>
          <a:p>
            <a:pPr marL="0" lvl="0" indent="0" algn="l" rtl="0">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sz="900" b="1">
              <a:solidFill>
                <a:schemeClr val="lt1"/>
              </a:solidFill>
              <a:latin typeface="Barlow"/>
              <a:ea typeface="Barlow"/>
              <a:cs typeface="Barlow"/>
              <a:sym typeface="Barlow"/>
            </a:endParaRPr>
          </a:p>
        </p:txBody>
      </p:sp>
      <p:sp>
        <p:nvSpPr>
          <p:cNvPr id="2355" name="Google Shape;2355;p42"/>
          <p:cNvSpPr txBox="1"/>
          <p:nvPr/>
        </p:nvSpPr>
        <p:spPr>
          <a:xfrm>
            <a:off x="3710040" y="467025"/>
            <a:ext cx="1723800" cy="3189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Barlow"/>
                <a:ea typeface="Barlow"/>
                <a:cs typeface="Barlow"/>
                <a:sym typeface="Barlow"/>
              </a:rPr>
              <a:t>Value Propositions</a:t>
            </a:r>
            <a:endParaRPr sz="900" b="1">
              <a:solidFill>
                <a:schemeClr val="lt1"/>
              </a:solidFill>
              <a:latin typeface="Barlow"/>
              <a:ea typeface="Barlow"/>
              <a:cs typeface="Barlow"/>
              <a:sym typeface="Barlow"/>
            </a:endParaRPr>
          </a:p>
          <a:p>
            <a:pPr marL="0" lvl="0" indent="0" algn="l" rtl="0">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sz="900" b="1">
              <a:solidFill>
                <a:schemeClr val="lt1"/>
              </a:solidFill>
              <a:latin typeface="Barlow"/>
              <a:ea typeface="Barlow"/>
              <a:cs typeface="Barlow"/>
              <a:sym typeface="Barlow"/>
            </a:endParaRPr>
          </a:p>
        </p:txBody>
      </p:sp>
      <p:sp>
        <p:nvSpPr>
          <p:cNvPr id="2356" name="Google Shape;2356;p42"/>
          <p:cNvSpPr txBox="1"/>
          <p:nvPr/>
        </p:nvSpPr>
        <p:spPr>
          <a:xfrm>
            <a:off x="5433959" y="467025"/>
            <a:ext cx="1723800" cy="1594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Barlow"/>
                <a:ea typeface="Barlow"/>
                <a:cs typeface="Barlow"/>
                <a:sym typeface="Barlow"/>
              </a:rPr>
              <a:t>Customer Relationships</a:t>
            </a:r>
            <a:endParaRPr sz="900" b="1">
              <a:solidFill>
                <a:schemeClr val="lt1"/>
              </a:solidFill>
              <a:latin typeface="Barlow"/>
              <a:ea typeface="Barlow"/>
              <a:cs typeface="Barlow"/>
              <a:sym typeface="Barlow"/>
            </a:endParaRPr>
          </a:p>
          <a:p>
            <a:pPr marL="0" lvl="0" indent="0" algn="l" rtl="0">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sz="900" b="1">
              <a:solidFill>
                <a:schemeClr val="lt1"/>
              </a:solidFill>
              <a:latin typeface="Barlow"/>
              <a:ea typeface="Barlow"/>
              <a:cs typeface="Barlow"/>
              <a:sym typeface="Barlow"/>
            </a:endParaRPr>
          </a:p>
        </p:txBody>
      </p:sp>
      <p:sp>
        <p:nvSpPr>
          <p:cNvPr id="2357" name="Google Shape;2357;p42"/>
          <p:cNvSpPr txBox="1"/>
          <p:nvPr/>
        </p:nvSpPr>
        <p:spPr>
          <a:xfrm>
            <a:off x="5433959" y="2061694"/>
            <a:ext cx="1723800" cy="1594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Barlow"/>
                <a:ea typeface="Barlow"/>
                <a:cs typeface="Barlow"/>
                <a:sym typeface="Barlow"/>
              </a:rPr>
              <a:t>Channels</a:t>
            </a:r>
            <a:endParaRPr sz="900" b="1">
              <a:solidFill>
                <a:schemeClr val="lt1"/>
              </a:solidFill>
              <a:latin typeface="Barlow"/>
              <a:ea typeface="Barlow"/>
              <a:cs typeface="Barlow"/>
              <a:sym typeface="Barlow"/>
            </a:endParaRPr>
          </a:p>
          <a:p>
            <a:pPr marL="0" lvl="0" indent="0" algn="l" rtl="0">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sz="900" b="1">
              <a:solidFill>
                <a:schemeClr val="lt1"/>
              </a:solidFill>
              <a:latin typeface="Barlow"/>
              <a:ea typeface="Barlow"/>
              <a:cs typeface="Barlow"/>
              <a:sym typeface="Barlow"/>
            </a:endParaRPr>
          </a:p>
        </p:txBody>
      </p:sp>
      <p:sp>
        <p:nvSpPr>
          <p:cNvPr id="2358" name="Google Shape;2358;p42"/>
          <p:cNvSpPr txBox="1"/>
          <p:nvPr/>
        </p:nvSpPr>
        <p:spPr>
          <a:xfrm>
            <a:off x="7157879" y="467025"/>
            <a:ext cx="1723800" cy="3189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Barlow"/>
                <a:ea typeface="Barlow"/>
                <a:cs typeface="Barlow"/>
                <a:sym typeface="Barlow"/>
              </a:rPr>
              <a:t>Customer Segments</a:t>
            </a:r>
            <a:endParaRPr sz="900" b="1">
              <a:solidFill>
                <a:schemeClr val="lt1"/>
              </a:solidFill>
              <a:latin typeface="Barlow"/>
              <a:ea typeface="Barlow"/>
              <a:cs typeface="Barlow"/>
              <a:sym typeface="Barlow"/>
            </a:endParaRPr>
          </a:p>
          <a:p>
            <a:pPr marL="0" lvl="0" indent="0" algn="l" rtl="0">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sz="900" b="1">
              <a:solidFill>
                <a:schemeClr val="lt1"/>
              </a:solidFill>
              <a:latin typeface="Barlow"/>
              <a:ea typeface="Barlow"/>
              <a:cs typeface="Barlow"/>
              <a:sym typeface="Barlow"/>
            </a:endParaRPr>
          </a:p>
        </p:txBody>
      </p:sp>
      <p:sp>
        <p:nvSpPr>
          <p:cNvPr id="2359" name="Google Shape;2359;p42"/>
          <p:cNvSpPr txBox="1"/>
          <p:nvPr/>
        </p:nvSpPr>
        <p:spPr>
          <a:xfrm>
            <a:off x="262200" y="467025"/>
            <a:ext cx="1723800" cy="3189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Barlow"/>
                <a:ea typeface="Barlow"/>
                <a:cs typeface="Barlow"/>
                <a:sym typeface="Barlow"/>
              </a:rPr>
              <a:t>Key Partners</a:t>
            </a:r>
            <a:endParaRPr sz="900" b="1">
              <a:solidFill>
                <a:schemeClr val="lt1"/>
              </a:solidFill>
              <a:latin typeface="Barlow"/>
              <a:ea typeface="Barlow"/>
              <a:cs typeface="Barlow"/>
              <a:sym typeface="Barlow"/>
            </a:endParaRPr>
          </a:p>
          <a:p>
            <a:pPr marL="0" lvl="0" indent="0" algn="l" rtl="0">
              <a:spcBef>
                <a:spcPts val="400"/>
              </a:spcBef>
              <a:spcAft>
                <a:spcPts val="400"/>
              </a:spcAft>
              <a:buNone/>
            </a:pPr>
            <a:r>
              <a:rPr lang="en" sz="800">
                <a:solidFill>
                  <a:schemeClr val="lt1"/>
                </a:solidFill>
                <a:latin typeface="Barlow"/>
                <a:ea typeface="Barlow"/>
                <a:cs typeface="Barlow"/>
                <a:sym typeface="Barlow"/>
              </a:rPr>
              <a:t>Insert your content</a:t>
            </a:r>
            <a:endParaRPr sz="800" b="1">
              <a:solidFill>
                <a:schemeClr val="lt1"/>
              </a:solidFill>
              <a:latin typeface="Barlow"/>
              <a:ea typeface="Barlow"/>
              <a:cs typeface="Barlow"/>
              <a:sym typeface="Barlow"/>
            </a:endParaRPr>
          </a:p>
        </p:txBody>
      </p:sp>
      <p:sp>
        <p:nvSpPr>
          <p:cNvPr id="2360" name="Google Shape;2360;p42"/>
          <p:cNvSpPr txBox="1"/>
          <p:nvPr/>
        </p:nvSpPr>
        <p:spPr>
          <a:xfrm>
            <a:off x="262200" y="3656363"/>
            <a:ext cx="4309800" cy="1235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Barlow"/>
                <a:ea typeface="Barlow"/>
                <a:cs typeface="Barlow"/>
                <a:sym typeface="Barlow"/>
              </a:rPr>
              <a:t>Cost Structure</a:t>
            </a:r>
            <a:endParaRPr sz="900" b="1">
              <a:solidFill>
                <a:schemeClr val="lt1"/>
              </a:solidFill>
              <a:latin typeface="Barlow"/>
              <a:ea typeface="Barlow"/>
              <a:cs typeface="Barlow"/>
              <a:sym typeface="Barlow"/>
            </a:endParaRPr>
          </a:p>
          <a:p>
            <a:pPr marL="0" lvl="0" indent="0" algn="l" rtl="0">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sz="900" b="1">
              <a:solidFill>
                <a:schemeClr val="lt1"/>
              </a:solidFill>
              <a:latin typeface="Barlow"/>
              <a:ea typeface="Barlow"/>
              <a:cs typeface="Barlow"/>
              <a:sym typeface="Barlow"/>
            </a:endParaRPr>
          </a:p>
        </p:txBody>
      </p:sp>
      <p:sp>
        <p:nvSpPr>
          <p:cNvPr id="2361" name="Google Shape;2361;p42"/>
          <p:cNvSpPr txBox="1"/>
          <p:nvPr/>
        </p:nvSpPr>
        <p:spPr>
          <a:xfrm>
            <a:off x="4571999" y="3656363"/>
            <a:ext cx="4309800" cy="1235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Barlow"/>
                <a:ea typeface="Barlow"/>
                <a:cs typeface="Barlow"/>
                <a:sym typeface="Barlow"/>
              </a:rPr>
              <a:t>Revenue Streams</a:t>
            </a:r>
            <a:endParaRPr sz="900" b="1">
              <a:solidFill>
                <a:schemeClr val="lt1"/>
              </a:solidFill>
              <a:latin typeface="Barlow"/>
              <a:ea typeface="Barlow"/>
              <a:cs typeface="Barlow"/>
              <a:sym typeface="Barlow"/>
            </a:endParaRPr>
          </a:p>
          <a:p>
            <a:pPr marL="0" lvl="0" indent="0" algn="l" rtl="0">
              <a:spcBef>
                <a:spcPts val="400"/>
              </a:spcBef>
              <a:spcAft>
                <a:spcPts val="400"/>
              </a:spcAft>
              <a:buClr>
                <a:schemeClr val="dk1"/>
              </a:buClr>
              <a:buSzPts val="1100"/>
              <a:buFont typeface="Arial"/>
              <a:buNone/>
            </a:pPr>
            <a:r>
              <a:rPr lang="en" sz="800">
                <a:solidFill>
                  <a:schemeClr val="lt1"/>
                </a:solidFill>
                <a:latin typeface="Barlow"/>
                <a:ea typeface="Barlow"/>
                <a:cs typeface="Barlow"/>
                <a:sym typeface="Barlow"/>
              </a:rPr>
              <a:t>Insert your content</a:t>
            </a:r>
            <a:endParaRPr sz="900" b="1">
              <a:solidFill>
                <a:schemeClr val="lt1"/>
              </a:solidFill>
              <a:latin typeface="Barlow"/>
              <a:ea typeface="Barlow"/>
              <a:cs typeface="Barlow"/>
              <a:sym typeface="Barlow"/>
            </a:endParaRPr>
          </a:p>
        </p:txBody>
      </p:sp>
      <p:sp>
        <p:nvSpPr>
          <p:cNvPr id="2362" name="Google Shape;2362;p42"/>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63" name="Google Shape;2363;p42"/>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64" name="Google Shape;2364;p42"/>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65" name="Google Shape;2365;p42"/>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2366" name="Google Shape;2366;p42"/>
          <p:cNvGrpSpPr/>
          <p:nvPr/>
        </p:nvGrpSpPr>
        <p:grpSpPr>
          <a:xfrm>
            <a:off x="8561977" y="3732397"/>
            <a:ext cx="233502" cy="171203"/>
            <a:chOff x="4610450" y="3703750"/>
            <a:chExt cx="453050" cy="332175"/>
          </a:xfrm>
        </p:grpSpPr>
        <p:sp>
          <p:nvSpPr>
            <p:cNvPr id="2367" name="Google Shape;2367;p42"/>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68" name="Google Shape;2368;p42"/>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369" name="Google Shape;2369;p42"/>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2370" name="Google Shape;2370;p42"/>
          <p:cNvGrpSpPr/>
          <p:nvPr/>
        </p:nvGrpSpPr>
        <p:grpSpPr>
          <a:xfrm>
            <a:off x="5169556" y="543233"/>
            <a:ext cx="188198" cy="239803"/>
            <a:chOff x="1958100" y="4985350"/>
            <a:chExt cx="365150" cy="465275"/>
          </a:xfrm>
        </p:grpSpPr>
        <p:sp>
          <p:nvSpPr>
            <p:cNvPr id="2371" name="Google Shape;2371;p42"/>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72" name="Google Shape;2372;p42"/>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73" name="Google Shape;2373;p42"/>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2374" name="Google Shape;2374;p42"/>
          <p:cNvGrpSpPr/>
          <p:nvPr/>
        </p:nvGrpSpPr>
        <p:grpSpPr>
          <a:xfrm>
            <a:off x="3342459" y="2137720"/>
            <a:ext cx="283238" cy="257429"/>
            <a:chOff x="4562200" y="4968250"/>
            <a:chExt cx="549550" cy="499475"/>
          </a:xfrm>
        </p:grpSpPr>
        <p:sp>
          <p:nvSpPr>
            <p:cNvPr id="2375" name="Google Shape;2375;p42"/>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76" name="Google Shape;2376;p42"/>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77" name="Google Shape;2377;p42"/>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78" name="Google Shape;2378;p42"/>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79" name="Google Shape;2379;p42"/>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2380" name="Google Shape;2380;p42"/>
          <p:cNvGrpSpPr/>
          <p:nvPr/>
        </p:nvGrpSpPr>
        <p:grpSpPr>
          <a:xfrm>
            <a:off x="6790078" y="2139229"/>
            <a:ext cx="278200" cy="266861"/>
            <a:chOff x="5241175" y="4959100"/>
            <a:chExt cx="539775" cy="517775"/>
          </a:xfrm>
        </p:grpSpPr>
        <p:sp>
          <p:nvSpPr>
            <p:cNvPr id="2381" name="Google Shape;2381;p4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82" name="Google Shape;2382;p4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83" name="Google Shape;2383;p4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84" name="Google Shape;2384;p4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85" name="Google Shape;2385;p4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86" name="Google Shape;2386;p4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IaaS: Infrastructure as a service</a:t>
            </a:r>
            <a:r>
              <a:rPr lang="en-US" dirty="0"/>
              <a:t> </a:t>
            </a:r>
            <a:br>
              <a:rPr lang="en-US" dirty="0"/>
            </a:br>
            <a:endParaRPr b="1" dirty="0"/>
          </a:p>
        </p:txBody>
      </p:sp>
      <p:sp>
        <p:nvSpPr>
          <p:cNvPr id="595" name="Google Shape;595;p17"/>
          <p:cNvSpPr txBox="1">
            <a:spLocks noGrp="1"/>
          </p:cNvSpPr>
          <p:nvPr>
            <p:ph type="body" idx="1"/>
          </p:nvPr>
        </p:nvSpPr>
        <p:spPr>
          <a:xfrm>
            <a:off x="457200" y="1151329"/>
            <a:ext cx="6559510" cy="2840842"/>
          </a:xfrm>
          <a:prstGeom prst="rect">
            <a:avLst/>
          </a:prstGeom>
        </p:spPr>
        <p:txBody>
          <a:bodyPr spcFirstLastPara="1" wrap="square" lIns="0" tIns="0" rIns="0" bIns="0" anchor="t" anchorCtr="0">
            <a:noAutofit/>
          </a:bodyPr>
          <a:lstStyle/>
          <a:p>
            <a:r>
              <a:rPr lang="en-US" dirty="0"/>
              <a:t>With IaaS, Azure runs and manages server farms running virtualization software, enabling you to create VMs that run on the vendor’s infrastructure. </a:t>
            </a:r>
          </a:p>
          <a:p>
            <a:r>
              <a:rPr lang="en-US" dirty="0"/>
              <a:t>Support for Windows or Linux VMs on which you can install anything. want on it. </a:t>
            </a:r>
          </a:p>
          <a:p>
            <a:r>
              <a:rPr lang="en-US" dirty="0"/>
              <a:t>Azure provides the ability to set up virtual networks, load balancers, and storage and to use many other services that run on its infrastructure. </a:t>
            </a:r>
          </a:p>
          <a:p>
            <a:r>
              <a:rPr lang="en-US" dirty="0"/>
              <a:t>No control over the hardware or virtualization software, but you do have control over almost everything else. </a:t>
            </a:r>
            <a:br>
              <a:rPr lang="en-US" dirty="0"/>
            </a:br>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Graphic 2">
            <a:extLst>
              <a:ext uri="{FF2B5EF4-FFF2-40B4-BE49-F238E27FC236}">
                <a16:creationId xmlns:a16="http://schemas.microsoft.com/office/drawing/2014/main" id="{82CC9136-84A2-592F-75F5-158783F8AA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38033" y="1770069"/>
            <a:ext cx="2408690" cy="2408690"/>
          </a:xfrm>
          <a:prstGeom prst="rect">
            <a:avLst/>
          </a:prstGeom>
        </p:spPr>
      </p:pic>
    </p:spTree>
    <p:extLst>
      <p:ext uri="{BB962C8B-B14F-4D97-AF65-F5344CB8AC3E}">
        <p14:creationId xmlns:p14="http://schemas.microsoft.com/office/powerpoint/2010/main" val="166619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par>
                                <p:cTn id="8" presetID="3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95">
                                            <p:txEl>
                                              <p:pRg st="1" end="1"/>
                                            </p:txEl>
                                          </p:spTgt>
                                        </p:tgtEl>
                                        <p:attrNameLst>
                                          <p:attrName>style.visibility</p:attrName>
                                        </p:attrNameLst>
                                      </p:cBhvr>
                                      <p:to>
                                        <p:strVal val="visible"/>
                                      </p:to>
                                    </p:set>
                                    <p:animEffect transition="in" filter="fade">
                                      <p:cBhvr>
                                        <p:cTn id="18" dur="500"/>
                                        <p:tgtEl>
                                          <p:spTgt spid="59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95">
                                            <p:txEl>
                                              <p:pRg st="2" end="2"/>
                                            </p:txEl>
                                          </p:spTgt>
                                        </p:tgtEl>
                                        <p:attrNameLst>
                                          <p:attrName>style.visibility</p:attrName>
                                        </p:attrNameLst>
                                      </p:cBhvr>
                                      <p:to>
                                        <p:strVal val="visible"/>
                                      </p:to>
                                    </p:set>
                                    <p:animEffect transition="in" filter="fade">
                                      <p:cBhvr>
                                        <p:cTn id="23" dur="500"/>
                                        <p:tgtEl>
                                          <p:spTgt spid="59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95">
                                            <p:txEl>
                                              <p:pRg st="3" end="3"/>
                                            </p:txEl>
                                          </p:spTgt>
                                        </p:tgtEl>
                                        <p:attrNameLst>
                                          <p:attrName>style.visibility</p:attrName>
                                        </p:attrNameLst>
                                      </p:cBhvr>
                                      <p:to>
                                        <p:strVal val="visible"/>
                                      </p:to>
                                    </p:set>
                                    <p:animEffect transition="in" filter="fade">
                                      <p:cBhvr>
                                        <p:cTn id="28" dur="500"/>
                                        <p:tgtEl>
                                          <p:spTgt spid="5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2390"/>
        <p:cNvGrpSpPr/>
        <p:nvPr/>
      </p:nvGrpSpPr>
      <p:grpSpPr>
        <a:xfrm>
          <a:off x="0" y="0"/>
          <a:ext cx="0" cy="0"/>
          <a:chOff x="0" y="0"/>
          <a:chExt cx="0" cy="0"/>
        </a:xfrm>
      </p:grpSpPr>
      <p:sp>
        <p:nvSpPr>
          <p:cNvPr id="2391" name="Google Shape;2391;p4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Funnel</a:t>
            </a:r>
            <a:endParaRPr/>
          </a:p>
        </p:txBody>
      </p:sp>
      <p:sp>
        <p:nvSpPr>
          <p:cNvPr id="2392" name="Google Shape;2392;p4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170</a:t>
            </a:fld>
            <a:endParaRPr/>
          </a:p>
        </p:txBody>
      </p:sp>
      <p:grpSp>
        <p:nvGrpSpPr>
          <p:cNvPr id="2393" name="Google Shape;2393;p43"/>
          <p:cNvGrpSpPr/>
          <p:nvPr/>
        </p:nvGrpSpPr>
        <p:grpSpPr>
          <a:xfrm>
            <a:off x="855292" y="1413043"/>
            <a:ext cx="3608219" cy="3243858"/>
            <a:chOff x="3778727" y="4460423"/>
            <a:chExt cx="720160" cy="647438"/>
          </a:xfrm>
        </p:grpSpPr>
        <p:sp>
          <p:nvSpPr>
            <p:cNvPr id="2394" name="Google Shape;2394;p43"/>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Barlow"/>
                  <a:ea typeface="Barlow"/>
                  <a:cs typeface="Barlow"/>
                  <a:sym typeface="Barlow"/>
                </a:rPr>
                <a:t>PURCHASE</a:t>
              </a:r>
              <a:endParaRPr sz="1200" b="1" i="0" u="none" strike="noStrike" cap="none">
                <a:solidFill>
                  <a:schemeClr val="lt1"/>
                </a:solidFill>
                <a:latin typeface="Barlow"/>
                <a:ea typeface="Barlow"/>
                <a:cs typeface="Barlow"/>
                <a:sym typeface="Barlow"/>
              </a:endParaRPr>
            </a:p>
          </p:txBody>
        </p:sp>
        <p:sp>
          <p:nvSpPr>
            <p:cNvPr id="2395" name="Google Shape;2395;p43"/>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Barlow"/>
                  <a:ea typeface="Barlow"/>
                  <a:cs typeface="Barlow"/>
                  <a:sym typeface="Barlow"/>
                </a:rPr>
                <a:t>LOYALTY</a:t>
              </a:r>
              <a:endParaRPr sz="1200" b="1" i="0" u="none" strike="noStrike" cap="none">
                <a:solidFill>
                  <a:schemeClr val="lt1"/>
                </a:solidFill>
                <a:latin typeface="Barlow"/>
                <a:ea typeface="Barlow"/>
                <a:cs typeface="Barlow"/>
                <a:sym typeface="Barlow"/>
              </a:endParaRPr>
            </a:p>
          </p:txBody>
        </p:sp>
        <p:sp>
          <p:nvSpPr>
            <p:cNvPr id="2396" name="Google Shape;2396;p43"/>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Barlow"/>
                  <a:ea typeface="Barlow"/>
                  <a:cs typeface="Barlow"/>
                  <a:sym typeface="Barlow"/>
                </a:rPr>
                <a:t>AWARENESS</a:t>
              </a:r>
              <a:endParaRPr sz="1200" b="1" i="0" u="none" strike="noStrike" cap="none">
                <a:solidFill>
                  <a:schemeClr val="lt1"/>
                </a:solidFill>
                <a:latin typeface="Barlow"/>
                <a:ea typeface="Barlow"/>
                <a:cs typeface="Barlow"/>
                <a:sym typeface="Barlow"/>
              </a:endParaRPr>
            </a:p>
          </p:txBody>
        </p:sp>
        <p:sp>
          <p:nvSpPr>
            <p:cNvPr id="2397" name="Google Shape;2397;p43"/>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Barlow"/>
                  <a:ea typeface="Barlow"/>
                  <a:cs typeface="Barlow"/>
                  <a:sym typeface="Barlow"/>
                </a:rPr>
                <a:t>EVALUATION</a:t>
              </a:r>
              <a:endParaRPr sz="1200" b="1" i="0" u="none" strike="noStrike" cap="none">
                <a:solidFill>
                  <a:schemeClr val="lt1"/>
                </a:solidFill>
                <a:latin typeface="Barlow"/>
                <a:ea typeface="Barlow"/>
                <a:cs typeface="Barlow"/>
                <a:sym typeface="Barlow"/>
              </a:endParaRPr>
            </a:p>
          </p:txBody>
        </p:sp>
        <p:sp>
          <p:nvSpPr>
            <p:cNvPr id="2398" name="Google Shape;2398;p43"/>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Barlow"/>
                  <a:ea typeface="Barlow"/>
                  <a:cs typeface="Barlow"/>
                  <a:sym typeface="Barlow"/>
                </a:rPr>
                <a:t>DISCOVERY</a:t>
              </a:r>
              <a:endParaRPr sz="1200" b="1" i="0" u="none" strike="noStrike" cap="none">
                <a:solidFill>
                  <a:schemeClr val="lt1"/>
                </a:solidFill>
                <a:latin typeface="Barlow"/>
                <a:ea typeface="Barlow"/>
                <a:cs typeface="Barlow"/>
                <a:sym typeface="Barlow"/>
              </a:endParaRPr>
            </a:p>
          </p:txBody>
        </p:sp>
        <p:sp>
          <p:nvSpPr>
            <p:cNvPr id="2399" name="Google Shape;2399;p43"/>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Barlow"/>
                  <a:ea typeface="Barlow"/>
                  <a:cs typeface="Barlow"/>
                  <a:sym typeface="Barlow"/>
                </a:rPr>
                <a:t>INTENT</a:t>
              </a:r>
              <a:endParaRPr sz="1200" b="1" i="0" u="none" strike="noStrike" cap="none">
                <a:solidFill>
                  <a:schemeClr val="lt1"/>
                </a:solidFill>
                <a:latin typeface="Barlow"/>
                <a:ea typeface="Barlow"/>
                <a:cs typeface="Barlow"/>
                <a:sym typeface="Barlow"/>
              </a:endParaRPr>
            </a:p>
          </p:txBody>
        </p:sp>
        <p:sp>
          <p:nvSpPr>
            <p:cNvPr id="2400" name="Google Shape;2400;p43"/>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Barlow"/>
                <a:ea typeface="Barlow"/>
                <a:cs typeface="Barlow"/>
                <a:sym typeface="Barlow"/>
              </a:endParaRPr>
            </a:p>
          </p:txBody>
        </p:sp>
      </p:grpSp>
      <p:cxnSp>
        <p:nvCxnSpPr>
          <p:cNvPr id="2401" name="Google Shape;2401;p43"/>
          <p:cNvCxnSpPr/>
          <p:nvPr/>
        </p:nvCxnSpPr>
        <p:spPr>
          <a:xfrm>
            <a:off x="4383550" y="1950075"/>
            <a:ext cx="1056900" cy="0"/>
          </a:xfrm>
          <a:prstGeom prst="straightConnector1">
            <a:avLst/>
          </a:prstGeom>
          <a:noFill/>
          <a:ln w="9525" cap="flat" cmpd="sng">
            <a:solidFill>
              <a:schemeClr val="accent1"/>
            </a:solidFill>
            <a:prstDash val="solid"/>
            <a:round/>
            <a:headEnd type="oval" w="med" len="med"/>
            <a:tailEnd type="oval" w="med" len="med"/>
          </a:ln>
        </p:spPr>
      </p:cxnSp>
      <p:sp>
        <p:nvSpPr>
          <p:cNvPr id="2402" name="Google Shape;2402;p43"/>
          <p:cNvSpPr txBox="1"/>
          <p:nvPr/>
        </p:nvSpPr>
        <p:spPr>
          <a:xfrm>
            <a:off x="5502050" y="177802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a:ea typeface="Barlow"/>
                <a:cs typeface="Barlow"/>
                <a:sym typeface="Barlow"/>
              </a:rPr>
              <a:t>Insert your content</a:t>
            </a:r>
            <a:endParaRPr sz="1000">
              <a:solidFill>
                <a:schemeClr val="dk2"/>
              </a:solidFill>
              <a:latin typeface="Barlow"/>
              <a:ea typeface="Barlow"/>
              <a:cs typeface="Barlow"/>
              <a:sym typeface="Barlow"/>
            </a:endParaRPr>
          </a:p>
        </p:txBody>
      </p:sp>
      <p:cxnSp>
        <p:nvCxnSpPr>
          <p:cNvPr id="2403" name="Google Shape;2403;p43"/>
          <p:cNvCxnSpPr/>
          <p:nvPr/>
        </p:nvCxnSpPr>
        <p:spPr>
          <a:xfrm>
            <a:off x="4227875" y="2431700"/>
            <a:ext cx="1212600" cy="0"/>
          </a:xfrm>
          <a:prstGeom prst="straightConnector1">
            <a:avLst/>
          </a:prstGeom>
          <a:noFill/>
          <a:ln w="9525" cap="flat" cmpd="sng">
            <a:solidFill>
              <a:schemeClr val="accent2"/>
            </a:solidFill>
            <a:prstDash val="solid"/>
            <a:round/>
            <a:headEnd type="oval" w="med" len="med"/>
            <a:tailEnd type="oval" w="med" len="med"/>
          </a:ln>
        </p:spPr>
      </p:cxnSp>
      <p:sp>
        <p:nvSpPr>
          <p:cNvPr id="2404" name="Google Shape;2404;p43"/>
          <p:cNvSpPr txBox="1"/>
          <p:nvPr/>
        </p:nvSpPr>
        <p:spPr>
          <a:xfrm>
            <a:off x="5502050" y="225964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a:ea typeface="Barlow"/>
                <a:cs typeface="Barlow"/>
                <a:sym typeface="Barlow"/>
              </a:rPr>
              <a:t>Insert your content</a:t>
            </a:r>
            <a:endParaRPr sz="1000">
              <a:solidFill>
                <a:schemeClr val="dk2"/>
              </a:solidFill>
              <a:latin typeface="Barlow"/>
              <a:ea typeface="Barlow"/>
              <a:cs typeface="Barlow"/>
              <a:sym typeface="Barlow"/>
            </a:endParaRPr>
          </a:p>
        </p:txBody>
      </p:sp>
      <p:cxnSp>
        <p:nvCxnSpPr>
          <p:cNvPr id="2405" name="Google Shape;2405;p43"/>
          <p:cNvCxnSpPr/>
          <p:nvPr/>
        </p:nvCxnSpPr>
        <p:spPr>
          <a:xfrm>
            <a:off x="4006650" y="2913325"/>
            <a:ext cx="1433700" cy="0"/>
          </a:xfrm>
          <a:prstGeom prst="straightConnector1">
            <a:avLst/>
          </a:prstGeom>
          <a:noFill/>
          <a:ln w="9525" cap="flat" cmpd="sng">
            <a:solidFill>
              <a:schemeClr val="accent3"/>
            </a:solidFill>
            <a:prstDash val="solid"/>
            <a:round/>
            <a:headEnd type="oval" w="med" len="med"/>
            <a:tailEnd type="oval" w="med" len="med"/>
          </a:ln>
        </p:spPr>
      </p:cxnSp>
      <p:sp>
        <p:nvSpPr>
          <p:cNvPr id="2406" name="Google Shape;2406;p43"/>
          <p:cNvSpPr txBox="1"/>
          <p:nvPr/>
        </p:nvSpPr>
        <p:spPr>
          <a:xfrm>
            <a:off x="5502050" y="274125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a:ea typeface="Barlow"/>
                <a:cs typeface="Barlow"/>
                <a:sym typeface="Barlow"/>
              </a:rPr>
              <a:t>Insert your content</a:t>
            </a:r>
            <a:endParaRPr sz="1000">
              <a:solidFill>
                <a:schemeClr val="dk2"/>
              </a:solidFill>
              <a:latin typeface="Barlow"/>
              <a:ea typeface="Barlow"/>
              <a:cs typeface="Barlow"/>
              <a:sym typeface="Barlow"/>
            </a:endParaRPr>
          </a:p>
        </p:txBody>
      </p:sp>
      <p:cxnSp>
        <p:nvCxnSpPr>
          <p:cNvPr id="2407" name="Google Shape;2407;p43"/>
          <p:cNvCxnSpPr/>
          <p:nvPr/>
        </p:nvCxnSpPr>
        <p:spPr>
          <a:xfrm>
            <a:off x="3818200" y="3394925"/>
            <a:ext cx="1622100" cy="0"/>
          </a:xfrm>
          <a:prstGeom prst="straightConnector1">
            <a:avLst/>
          </a:prstGeom>
          <a:noFill/>
          <a:ln w="9525" cap="flat" cmpd="sng">
            <a:solidFill>
              <a:schemeClr val="accent4"/>
            </a:solidFill>
            <a:prstDash val="solid"/>
            <a:round/>
            <a:headEnd type="oval" w="med" len="med"/>
            <a:tailEnd type="oval" w="med" len="med"/>
          </a:ln>
        </p:spPr>
      </p:cxnSp>
      <p:sp>
        <p:nvSpPr>
          <p:cNvPr id="2408" name="Google Shape;2408;p43"/>
          <p:cNvSpPr txBox="1"/>
          <p:nvPr/>
        </p:nvSpPr>
        <p:spPr>
          <a:xfrm>
            <a:off x="5502050" y="322287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a:ea typeface="Barlow"/>
                <a:cs typeface="Barlow"/>
                <a:sym typeface="Barlow"/>
              </a:rPr>
              <a:t>Insert your content</a:t>
            </a:r>
            <a:endParaRPr sz="1000">
              <a:solidFill>
                <a:schemeClr val="dk2"/>
              </a:solidFill>
              <a:latin typeface="Barlow"/>
              <a:ea typeface="Barlow"/>
              <a:cs typeface="Barlow"/>
              <a:sym typeface="Barlow"/>
            </a:endParaRPr>
          </a:p>
        </p:txBody>
      </p:sp>
      <p:cxnSp>
        <p:nvCxnSpPr>
          <p:cNvPr id="2409" name="Google Shape;2409;p43"/>
          <p:cNvCxnSpPr/>
          <p:nvPr/>
        </p:nvCxnSpPr>
        <p:spPr>
          <a:xfrm>
            <a:off x="3613350" y="3876550"/>
            <a:ext cx="1827000" cy="0"/>
          </a:xfrm>
          <a:prstGeom prst="straightConnector1">
            <a:avLst/>
          </a:prstGeom>
          <a:noFill/>
          <a:ln w="9525" cap="flat" cmpd="sng">
            <a:solidFill>
              <a:schemeClr val="accent5"/>
            </a:solidFill>
            <a:prstDash val="solid"/>
            <a:round/>
            <a:headEnd type="oval" w="med" len="med"/>
            <a:tailEnd type="oval" w="med" len="med"/>
          </a:ln>
        </p:spPr>
      </p:cxnSp>
      <p:sp>
        <p:nvSpPr>
          <p:cNvPr id="2410" name="Google Shape;2410;p43"/>
          <p:cNvSpPr txBox="1"/>
          <p:nvPr/>
        </p:nvSpPr>
        <p:spPr>
          <a:xfrm>
            <a:off x="5502050" y="370448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a:ea typeface="Barlow"/>
                <a:cs typeface="Barlow"/>
                <a:sym typeface="Barlow"/>
              </a:rPr>
              <a:t>Insert your content</a:t>
            </a:r>
            <a:endParaRPr sz="1000">
              <a:solidFill>
                <a:schemeClr val="dk2"/>
              </a:solidFill>
              <a:latin typeface="Barlow"/>
              <a:ea typeface="Barlow"/>
              <a:cs typeface="Barlow"/>
              <a:sym typeface="Barlow"/>
            </a:endParaRPr>
          </a:p>
        </p:txBody>
      </p:sp>
      <p:cxnSp>
        <p:nvCxnSpPr>
          <p:cNvPr id="2411" name="Google Shape;2411;p43"/>
          <p:cNvCxnSpPr/>
          <p:nvPr/>
        </p:nvCxnSpPr>
        <p:spPr>
          <a:xfrm>
            <a:off x="3400325" y="4358150"/>
            <a:ext cx="2031600" cy="0"/>
          </a:xfrm>
          <a:prstGeom prst="straightConnector1">
            <a:avLst/>
          </a:prstGeom>
          <a:noFill/>
          <a:ln w="9525" cap="flat" cmpd="sng">
            <a:solidFill>
              <a:schemeClr val="accent6"/>
            </a:solidFill>
            <a:prstDash val="solid"/>
            <a:round/>
            <a:headEnd type="oval" w="med" len="med"/>
            <a:tailEnd type="oval" w="med" len="med"/>
          </a:ln>
        </p:spPr>
      </p:cxnSp>
      <p:sp>
        <p:nvSpPr>
          <p:cNvPr id="2412" name="Google Shape;2412;p43"/>
          <p:cNvSpPr txBox="1"/>
          <p:nvPr/>
        </p:nvSpPr>
        <p:spPr>
          <a:xfrm>
            <a:off x="5502050" y="418610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Barlow"/>
                <a:ea typeface="Barlow"/>
                <a:cs typeface="Barlow"/>
                <a:sym typeface="Barlow"/>
              </a:rPr>
              <a:t>Insert your content</a:t>
            </a:r>
            <a:endParaRPr sz="1000">
              <a:solidFill>
                <a:schemeClr val="dk2"/>
              </a:solidFill>
              <a:latin typeface="Barlow"/>
              <a:ea typeface="Barlow"/>
              <a:cs typeface="Barlow"/>
              <a:sym typeface="Barlow"/>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44"/>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Team Presentation</a:t>
            </a:r>
            <a:endParaRPr/>
          </a:p>
        </p:txBody>
      </p:sp>
      <p:sp>
        <p:nvSpPr>
          <p:cNvPr id="2418" name="Google Shape;2418;p4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171</a:t>
            </a:fld>
            <a:endParaRPr/>
          </a:p>
        </p:txBody>
      </p:sp>
      <p:pic>
        <p:nvPicPr>
          <p:cNvPr id="2419" name="Google Shape;2419;p44"/>
          <p:cNvPicPr preferRelativeResize="0"/>
          <p:nvPr/>
        </p:nvPicPr>
        <p:blipFill rotWithShape="1">
          <a:blip r:embed="rId3">
            <a:alphaModFix/>
          </a:blip>
          <a:srcRect l="19633" t="9820" b="9812"/>
          <a:stretch/>
        </p:blipFill>
        <p:spPr>
          <a:xfrm>
            <a:off x="855300" y="1759975"/>
            <a:ext cx="1489200" cy="1489200"/>
          </a:xfrm>
          <a:prstGeom prst="ellipse">
            <a:avLst/>
          </a:prstGeom>
          <a:noFill/>
          <a:ln>
            <a:noFill/>
          </a:ln>
        </p:spPr>
      </p:pic>
      <p:sp>
        <p:nvSpPr>
          <p:cNvPr id="2420" name="Google Shape;2420;p44"/>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Barlow"/>
                <a:ea typeface="Barlow"/>
                <a:cs typeface="Barlow"/>
                <a:sym typeface="Barlow"/>
              </a:rPr>
              <a:t>Imani Jackson</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marL="0" lvl="0" indent="0" algn="ctr" rtl="0">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marL="0" lvl="0" indent="0" algn="ctr" rtl="0">
              <a:spcBef>
                <a:spcPts val="400"/>
              </a:spcBef>
              <a:spcAft>
                <a:spcPts val="400"/>
              </a:spcAft>
              <a:buNone/>
            </a:pPr>
            <a:endParaRPr>
              <a:latin typeface="Barlow"/>
              <a:ea typeface="Barlow"/>
              <a:cs typeface="Barlow"/>
              <a:sym typeface="Barlow"/>
            </a:endParaRPr>
          </a:p>
        </p:txBody>
      </p:sp>
      <p:pic>
        <p:nvPicPr>
          <p:cNvPr id="2421" name="Google Shape;2421;p44"/>
          <p:cNvPicPr preferRelativeResize="0"/>
          <p:nvPr/>
        </p:nvPicPr>
        <p:blipFill rotWithShape="1">
          <a:blip r:embed="rId4">
            <a:alphaModFix/>
          </a:blip>
          <a:srcRect/>
          <a:stretch/>
        </p:blipFill>
        <p:spPr>
          <a:xfrm>
            <a:off x="2835025" y="1759975"/>
            <a:ext cx="1489200" cy="1489200"/>
          </a:xfrm>
          <a:prstGeom prst="ellipse">
            <a:avLst/>
          </a:prstGeom>
          <a:noFill/>
          <a:ln>
            <a:noFill/>
          </a:ln>
        </p:spPr>
      </p:pic>
      <p:sp>
        <p:nvSpPr>
          <p:cNvPr id="2422" name="Google Shape;2422;p44"/>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Barlow"/>
                <a:ea typeface="Barlow"/>
                <a:cs typeface="Barlow"/>
                <a:sym typeface="Barlow"/>
              </a:rPr>
              <a:t>Marcos Galán</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marL="0" lvl="0" indent="0" algn="ctr" rtl="0">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marL="0" lvl="0" indent="0" algn="ctr" rtl="0">
              <a:spcBef>
                <a:spcPts val="400"/>
              </a:spcBef>
              <a:spcAft>
                <a:spcPts val="400"/>
              </a:spcAft>
              <a:buNone/>
            </a:pPr>
            <a:endParaRPr>
              <a:latin typeface="Barlow"/>
              <a:ea typeface="Barlow"/>
              <a:cs typeface="Barlow"/>
              <a:sym typeface="Barlow"/>
            </a:endParaRPr>
          </a:p>
        </p:txBody>
      </p:sp>
      <p:pic>
        <p:nvPicPr>
          <p:cNvPr id="2423" name="Google Shape;2423;p44"/>
          <p:cNvPicPr preferRelativeResize="0"/>
          <p:nvPr/>
        </p:nvPicPr>
        <p:blipFill rotWithShape="1">
          <a:blip r:embed="rId5">
            <a:alphaModFix/>
          </a:blip>
          <a:srcRect l="47271" t="22330" b="24940"/>
          <a:stretch/>
        </p:blipFill>
        <p:spPr>
          <a:xfrm>
            <a:off x="4814750" y="1759975"/>
            <a:ext cx="1489200" cy="1489200"/>
          </a:xfrm>
          <a:prstGeom prst="ellipse">
            <a:avLst/>
          </a:prstGeom>
          <a:noFill/>
          <a:ln>
            <a:noFill/>
          </a:ln>
        </p:spPr>
      </p:pic>
      <p:sp>
        <p:nvSpPr>
          <p:cNvPr id="2424" name="Google Shape;2424;p44"/>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Barlow"/>
                <a:ea typeface="Barlow"/>
                <a:cs typeface="Barlow"/>
                <a:sym typeface="Barlow"/>
              </a:rPr>
              <a:t>Ixchel Valdía</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marL="0" lvl="0" indent="0" algn="ctr" rtl="0">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marL="0" lvl="0" indent="0" algn="ctr" rtl="0">
              <a:spcBef>
                <a:spcPts val="400"/>
              </a:spcBef>
              <a:spcAft>
                <a:spcPts val="400"/>
              </a:spcAft>
              <a:buNone/>
            </a:pPr>
            <a:endParaRPr>
              <a:latin typeface="Barlow"/>
              <a:ea typeface="Barlow"/>
              <a:cs typeface="Barlow"/>
              <a:sym typeface="Barlow"/>
            </a:endParaRPr>
          </a:p>
        </p:txBody>
      </p:sp>
      <p:pic>
        <p:nvPicPr>
          <p:cNvPr id="2425" name="Google Shape;2425;p44"/>
          <p:cNvPicPr preferRelativeResize="0"/>
          <p:nvPr/>
        </p:nvPicPr>
        <p:blipFill rotWithShape="1">
          <a:blip r:embed="rId6">
            <a:alphaModFix/>
          </a:blip>
          <a:srcRect t="3926" b="29406"/>
          <a:stretch/>
        </p:blipFill>
        <p:spPr>
          <a:xfrm>
            <a:off x="6794475" y="1759975"/>
            <a:ext cx="1489200" cy="1489200"/>
          </a:xfrm>
          <a:prstGeom prst="ellipse">
            <a:avLst/>
          </a:prstGeom>
          <a:noFill/>
          <a:ln>
            <a:noFill/>
          </a:ln>
        </p:spPr>
      </p:pic>
      <p:sp>
        <p:nvSpPr>
          <p:cNvPr id="2426" name="Google Shape;2426;p44"/>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Barlow"/>
                <a:ea typeface="Barlow"/>
                <a:cs typeface="Barlow"/>
                <a:sym typeface="Barlow"/>
              </a:rPr>
              <a:t>Nils Årud</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marL="0" lvl="0" indent="0" algn="ctr" rtl="0">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marL="0" lvl="0" indent="0" algn="ctr" rtl="0">
              <a:spcBef>
                <a:spcPts val="400"/>
              </a:spcBef>
              <a:spcAft>
                <a:spcPts val="400"/>
              </a:spcAft>
              <a:buNone/>
            </a:pPr>
            <a:endParaRPr>
              <a:latin typeface="Barlow"/>
              <a:ea typeface="Barlow"/>
              <a:cs typeface="Barlow"/>
              <a:sym typeface="Barlow"/>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2430"/>
        <p:cNvGrpSpPr/>
        <p:nvPr/>
      </p:nvGrpSpPr>
      <p:grpSpPr>
        <a:xfrm>
          <a:off x="0" y="0"/>
          <a:ext cx="0" cy="0"/>
          <a:chOff x="0" y="0"/>
          <a:chExt cx="0" cy="0"/>
        </a:xfrm>
      </p:grpSpPr>
      <p:sp>
        <p:nvSpPr>
          <p:cNvPr id="2431" name="Google Shape;2431;p45"/>
          <p:cNvSpPr txBox="1">
            <a:spLocks noGrp="1"/>
          </p:cNvSpPr>
          <p:nvPr>
            <p:ph type="title" idx="4294967295"/>
          </p:nvPr>
        </p:nvSpPr>
        <p:spPr>
          <a:xfrm>
            <a:off x="467100" y="0"/>
            <a:ext cx="8209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t>Competitor Matrix</a:t>
            </a:r>
            <a:endParaRPr sz="1200"/>
          </a:p>
        </p:txBody>
      </p:sp>
      <p:sp>
        <p:nvSpPr>
          <p:cNvPr id="2432" name="Google Shape;2432;p45"/>
          <p:cNvSpPr/>
          <p:nvPr/>
        </p:nvSpPr>
        <p:spPr>
          <a:xfrm>
            <a:off x="467100" y="467100"/>
            <a:ext cx="8209800" cy="4209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3" name="Google Shape;2433;p45"/>
          <p:cNvGrpSpPr/>
          <p:nvPr/>
        </p:nvGrpSpPr>
        <p:grpSpPr>
          <a:xfrm>
            <a:off x="638150" y="467111"/>
            <a:ext cx="7867750" cy="4209098"/>
            <a:chOff x="638138" y="467100"/>
            <a:chExt cx="7867750" cy="4194000"/>
          </a:xfrm>
        </p:grpSpPr>
        <p:cxnSp>
          <p:nvCxnSpPr>
            <p:cNvPr id="2434" name="Google Shape;2434;p45"/>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35" name="Google Shape;2435;p45"/>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36" name="Google Shape;2436;p45"/>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37" name="Google Shape;2437;p45"/>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38" name="Google Shape;2438;p45"/>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39" name="Google Shape;2439;p45"/>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0" name="Google Shape;2440;p45"/>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1" name="Google Shape;2441;p45"/>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2" name="Google Shape;2442;p45"/>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3" name="Google Shape;2443;p45"/>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4" name="Google Shape;2444;p45"/>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5" name="Google Shape;2445;p45"/>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6" name="Google Shape;2446;p45"/>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7" name="Google Shape;2447;p45"/>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8" name="Google Shape;2448;p45"/>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49" name="Google Shape;2449;p45"/>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0" name="Google Shape;2450;p45"/>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1" name="Google Shape;2451;p45"/>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2" name="Google Shape;2452;p45"/>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3" name="Google Shape;2453;p45"/>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4" name="Google Shape;2454;p45"/>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5" name="Google Shape;2455;p45"/>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6" name="Google Shape;2456;p45"/>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7" name="Google Shape;2457;p45"/>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8" name="Google Shape;2458;p45"/>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59" name="Google Shape;2459;p45"/>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0" name="Google Shape;2460;p45"/>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1" name="Google Shape;2461;p45"/>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2" name="Google Shape;2462;p45"/>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3" name="Google Shape;2463;p45"/>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4" name="Google Shape;2464;p45"/>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5" name="Google Shape;2465;p45"/>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6" name="Google Shape;2466;p45"/>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7" name="Google Shape;2467;p45"/>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8" name="Google Shape;2468;p45"/>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69" name="Google Shape;2469;p45"/>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0" name="Google Shape;2470;p45"/>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1" name="Google Shape;2471;p45"/>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2" name="Google Shape;2472;p45"/>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3" name="Google Shape;2473;p45"/>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4" name="Google Shape;2474;p45"/>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5" name="Google Shape;2475;p45"/>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6" name="Google Shape;2476;p45"/>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7" name="Google Shape;2477;p45"/>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8" name="Google Shape;2478;p45"/>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79" name="Google Shape;2479;p45"/>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2480" name="Google Shape;2480;p4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172</a:t>
            </a:fld>
            <a:endParaRPr/>
          </a:p>
        </p:txBody>
      </p:sp>
      <p:grpSp>
        <p:nvGrpSpPr>
          <p:cNvPr id="2481" name="Google Shape;2481;p45"/>
          <p:cNvGrpSpPr/>
          <p:nvPr/>
        </p:nvGrpSpPr>
        <p:grpSpPr>
          <a:xfrm>
            <a:off x="467107" y="642473"/>
            <a:ext cx="8209755" cy="3858239"/>
            <a:chOff x="467088" y="642474"/>
            <a:chExt cx="4194000" cy="3858239"/>
          </a:xfrm>
        </p:grpSpPr>
        <p:cxnSp>
          <p:nvCxnSpPr>
            <p:cNvPr id="2482" name="Google Shape;2482;p45"/>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83" name="Google Shape;2483;p45"/>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84" name="Google Shape;2484;p45"/>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85" name="Google Shape;2485;p45"/>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86" name="Google Shape;2486;p45"/>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87" name="Google Shape;2487;p45"/>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88" name="Google Shape;2488;p45"/>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89" name="Google Shape;2489;p45"/>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0" name="Google Shape;2490;p45"/>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1" name="Google Shape;2491;p45"/>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2" name="Google Shape;2492;p45"/>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3" name="Google Shape;2493;p45"/>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4" name="Google Shape;2494;p45"/>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5" name="Google Shape;2495;p45"/>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6" name="Google Shape;2496;p45"/>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7" name="Google Shape;2497;p45"/>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8" name="Google Shape;2498;p45"/>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499" name="Google Shape;2499;p45"/>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500" name="Google Shape;2500;p45"/>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501" name="Google Shape;2501;p45"/>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502" name="Google Shape;2502;p45"/>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2503" name="Google Shape;2503;p45"/>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2504" name="Google Shape;2504;p45"/>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2505" name="Google Shape;2505;p45"/>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2506" name="Google Shape;2506;p45"/>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Barlow"/>
                <a:ea typeface="Barlow"/>
                <a:cs typeface="Barlow"/>
                <a:sym typeface="Barlow"/>
              </a:rPr>
              <a:t>LOW VALUE 1</a:t>
            </a:r>
            <a:endParaRPr sz="800">
              <a:solidFill>
                <a:schemeClr val="dk2"/>
              </a:solidFill>
              <a:latin typeface="Barlow"/>
              <a:ea typeface="Barlow"/>
              <a:cs typeface="Barlow"/>
              <a:sym typeface="Barlow"/>
            </a:endParaRPr>
          </a:p>
        </p:txBody>
      </p:sp>
      <p:sp>
        <p:nvSpPr>
          <p:cNvPr id="2507" name="Google Shape;2507;p45"/>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Barlow"/>
                <a:ea typeface="Barlow"/>
                <a:cs typeface="Barlow"/>
                <a:sym typeface="Barlow"/>
              </a:rPr>
              <a:t>HIGH VALUE 1</a:t>
            </a:r>
            <a:endParaRPr sz="800">
              <a:solidFill>
                <a:schemeClr val="dk2"/>
              </a:solidFill>
              <a:latin typeface="Barlow"/>
              <a:ea typeface="Barlow"/>
              <a:cs typeface="Barlow"/>
              <a:sym typeface="Barlow"/>
            </a:endParaRPr>
          </a:p>
        </p:txBody>
      </p:sp>
      <p:sp>
        <p:nvSpPr>
          <p:cNvPr id="2508" name="Google Shape;2508;p45"/>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Barlow"/>
                <a:ea typeface="Barlow"/>
                <a:cs typeface="Barlow"/>
                <a:sym typeface="Barlow"/>
              </a:rPr>
              <a:t>LOW VALUE 2</a:t>
            </a:r>
            <a:endParaRPr sz="800">
              <a:solidFill>
                <a:schemeClr val="dk2"/>
              </a:solidFill>
              <a:latin typeface="Barlow"/>
              <a:ea typeface="Barlow"/>
              <a:cs typeface="Barlow"/>
              <a:sym typeface="Barlow"/>
            </a:endParaRPr>
          </a:p>
        </p:txBody>
      </p:sp>
      <p:sp>
        <p:nvSpPr>
          <p:cNvPr id="2509" name="Google Shape;2509;p45"/>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Barlow"/>
                <a:ea typeface="Barlow"/>
                <a:cs typeface="Barlow"/>
                <a:sym typeface="Barlow"/>
              </a:rPr>
              <a:t>HIGH VALUE 2</a:t>
            </a:r>
            <a:endParaRPr sz="800">
              <a:solidFill>
                <a:schemeClr val="dk2"/>
              </a:solidFill>
              <a:latin typeface="Barlow"/>
              <a:ea typeface="Barlow"/>
              <a:cs typeface="Barlow"/>
              <a:sym typeface="Barlow"/>
            </a:endParaRPr>
          </a:p>
        </p:txBody>
      </p:sp>
      <p:sp>
        <p:nvSpPr>
          <p:cNvPr id="2510" name="Google Shape;2510;p45"/>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Our company</a:t>
            </a:r>
            <a:endParaRPr sz="800">
              <a:solidFill>
                <a:schemeClr val="lt1"/>
              </a:solidFill>
              <a:latin typeface="Barlow"/>
              <a:ea typeface="Barlow"/>
              <a:cs typeface="Barlow"/>
              <a:sym typeface="Barlow"/>
            </a:endParaRPr>
          </a:p>
        </p:txBody>
      </p:sp>
      <p:sp>
        <p:nvSpPr>
          <p:cNvPr id="2511" name="Google Shape;2511;p45"/>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
        <p:nvSpPr>
          <p:cNvPr id="2512" name="Google Shape;2512;p45"/>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
        <p:nvSpPr>
          <p:cNvPr id="2513" name="Google Shape;2513;p45"/>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
        <p:nvSpPr>
          <p:cNvPr id="2514" name="Google Shape;2514;p45"/>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
        <p:nvSpPr>
          <p:cNvPr id="2515" name="Google Shape;2515;p45"/>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
        <p:nvSpPr>
          <p:cNvPr id="2516" name="Google Shape;2516;p45"/>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2520"/>
        <p:cNvGrpSpPr/>
        <p:nvPr/>
      </p:nvGrpSpPr>
      <p:grpSpPr>
        <a:xfrm>
          <a:off x="0" y="0"/>
          <a:ext cx="0" cy="0"/>
          <a:chOff x="0" y="0"/>
          <a:chExt cx="0" cy="0"/>
        </a:xfrm>
      </p:grpSpPr>
      <p:sp>
        <p:nvSpPr>
          <p:cNvPr id="2521" name="Google Shape;2521;p4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Weekly Planner</a:t>
            </a:r>
            <a:endParaRPr/>
          </a:p>
        </p:txBody>
      </p:sp>
      <p:sp>
        <p:nvSpPr>
          <p:cNvPr id="2522" name="Google Shape;2522;p4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173</a:t>
            </a:fld>
            <a:endParaRPr/>
          </a:p>
        </p:txBody>
      </p:sp>
      <p:graphicFrame>
        <p:nvGraphicFramePr>
          <p:cNvPr id="2523" name="Google Shape;2523;p46"/>
          <p:cNvGraphicFramePr/>
          <p:nvPr/>
        </p:nvGraphicFramePr>
        <p:xfrm>
          <a:off x="457150" y="1474725"/>
          <a:ext cx="7928750" cy="2986825"/>
        </p:xfrm>
        <a:graphic>
          <a:graphicData uri="http://schemas.openxmlformats.org/drawingml/2006/table">
            <a:tbl>
              <a:tblPr>
                <a:noFill/>
                <a:tableStyleId>{9E44D3EF-30E0-43DB-A017-93B0B98886E5}</a:tableStyleId>
              </a:tblPr>
              <a:tblGrid>
                <a:gridCol w="878700">
                  <a:extLst>
                    <a:ext uri="{9D8B030D-6E8A-4147-A177-3AD203B41FA5}">
                      <a16:colId xmlns:a16="http://schemas.microsoft.com/office/drawing/2014/main" val="20000"/>
                    </a:ext>
                  </a:extLst>
                </a:gridCol>
                <a:gridCol w="1007150">
                  <a:extLst>
                    <a:ext uri="{9D8B030D-6E8A-4147-A177-3AD203B41FA5}">
                      <a16:colId xmlns:a16="http://schemas.microsoft.com/office/drawing/2014/main" val="20001"/>
                    </a:ext>
                  </a:extLst>
                </a:gridCol>
                <a:gridCol w="1007150">
                  <a:extLst>
                    <a:ext uri="{9D8B030D-6E8A-4147-A177-3AD203B41FA5}">
                      <a16:colId xmlns:a16="http://schemas.microsoft.com/office/drawing/2014/main" val="20002"/>
                    </a:ext>
                  </a:extLst>
                </a:gridCol>
                <a:gridCol w="1007150">
                  <a:extLst>
                    <a:ext uri="{9D8B030D-6E8A-4147-A177-3AD203B41FA5}">
                      <a16:colId xmlns:a16="http://schemas.microsoft.com/office/drawing/2014/main" val="20003"/>
                    </a:ext>
                  </a:extLst>
                </a:gridCol>
                <a:gridCol w="1007150">
                  <a:extLst>
                    <a:ext uri="{9D8B030D-6E8A-4147-A177-3AD203B41FA5}">
                      <a16:colId xmlns:a16="http://schemas.microsoft.com/office/drawing/2014/main" val="20004"/>
                    </a:ext>
                  </a:extLst>
                </a:gridCol>
                <a:gridCol w="1007150">
                  <a:extLst>
                    <a:ext uri="{9D8B030D-6E8A-4147-A177-3AD203B41FA5}">
                      <a16:colId xmlns:a16="http://schemas.microsoft.com/office/drawing/2014/main" val="20005"/>
                    </a:ext>
                  </a:extLst>
                </a:gridCol>
                <a:gridCol w="1007150">
                  <a:extLst>
                    <a:ext uri="{9D8B030D-6E8A-4147-A177-3AD203B41FA5}">
                      <a16:colId xmlns:a16="http://schemas.microsoft.com/office/drawing/2014/main" val="20006"/>
                    </a:ext>
                  </a:extLst>
                </a:gridCol>
                <a:gridCol w="1007150">
                  <a:extLst>
                    <a:ext uri="{9D8B030D-6E8A-4147-A177-3AD203B41FA5}">
                      <a16:colId xmlns:a16="http://schemas.microsoft.com/office/drawing/2014/main" val="20007"/>
                    </a:ext>
                  </a:extLst>
                </a:gridCol>
              </a:tblGrid>
              <a:tr h="304775">
                <a:tc>
                  <a:txBody>
                    <a:bodyPr/>
                    <a:lstStyle/>
                    <a:p>
                      <a:pPr marL="0" lvl="0" indent="0" algn="r" rtl="0">
                        <a:spcBef>
                          <a:spcPts val="0"/>
                        </a:spcBef>
                        <a:spcAft>
                          <a:spcPts val="0"/>
                        </a:spcAft>
                        <a:buNone/>
                      </a:pPr>
                      <a:endParaRPr sz="800">
                        <a:solidFill>
                          <a:schemeClr val="dk2"/>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SUNDAY</a:t>
                      </a:r>
                      <a:endParaRPr sz="700">
                        <a:solidFill>
                          <a:schemeClr val="lt1"/>
                        </a:solidFill>
                        <a:latin typeface="Barlow"/>
                        <a:ea typeface="Barlow"/>
                        <a:cs typeface="Barlow"/>
                        <a:sym typeface="Barlow"/>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MONDAY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TUESDAY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WEDNESDAY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THURSDAY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FRIDAY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SATURDAY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09:00 - 09:45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10:00 - 10:45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11:00 - 11:45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12:00 - 13:15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13:30 - 14:15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14:30 - 15:15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8315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15:30 - 16:15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17"/>
        <p:cNvGrpSpPr/>
        <p:nvPr/>
      </p:nvGrpSpPr>
      <p:grpSpPr>
        <a:xfrm>
          <a:off x="0" y="0"/>
          <a:ext cx="0" cy="0"/>
          <a:chOff x="0" y="0"/>
          <a:chExt cx="0" cy="0"/>
        </a:xfrm>
      </p:grpSpPr>
      <p:sp>
        <p:nvSpPr>
          <p:cNvPr id="3818" name="Google Shape;3818;p4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174</a:t>
            </a:fld>
            <a:endParaRPr/>
          </a:p>
        </p:txBody>
      </p:sp>
      <p:grpSp>
        <p:nvGrpSpPr>
          <p:cNvPr id="3819" name="Google Shape;3819;p48"/>
          <p:cNvGrpSpPr/>
          <p:nvPr/>
        </p:nvGrpSpPr>
        <p:grpSpPr>
          <a:xfrm>
            <a:off x="2824328" y="371579"/>
            <a:ext cx="1459675" cy="1782539"/>
            <a:chOff x="2473900" y="225896"/>
            <a:chExt cx="3899746" cy="4762328"/>
          </a:xfrm>
        </p:grpSpPr>
        <p:sp>
          <p:nvSpPr>
            <p:cNvPr id="3820" name="Google Shape;3820;p48"/>
            <p:cNvSpPr/>
            <p:nvPr/>
          </p:nvSpPr>
          <p:spPr>
            <a:xfrm>
              <a:off x="3961606" y="3558431"/>
              <a:ext cx="1029717" cy="605511"/>
            </a:xfrm>
            <a:custGeom>
              <a:avLst/>
              <a:gdLst/>
              <a:ahLst/>
              <a:cxnLst/>
              <a:rect l="l" t="t" r="r" b="b"/>
              <a:pathLst>
                <a:path w="1029717" h="605511" extrusionOk="0">
                  <a:moveTo>
                    <a:pt x="850397" y="593403"/>
                  </a:moveTo>
                  <a:lnTo>
                    <a:pt x="15367" y="111819"/>
                  </a:lnTo>
                  <a:cubicBezTo>
                    <a:pt x="618" y="103218"/>
                    <a:pt x="-4384" y="84273"/>
                    <a:pt x="4193" y="69490"/>
                  </a:cubicBezTo>
                  <a:cubicBezTo>
                    <a:pt x="7132" y="64442"/>
                    <a:pt x="11430" y="60327"/>
                    <a:pt x="16603" y="57622"/>
                  </a:cubicBezTo>
                  <a:lnTo>
                    <a:pt x="121683" y="3425"/>
                  </a:lnTo>
                  <a:cubicBezTo>
                    <a:pt x="130993" y="-1366"/>
                    <a:pt x="142081" y="-1118"/>
                    <a:pt x="151163" y="4092"/>
                  </a:cubicBezTo>
                  <a:lnTo>
                    <a:pt x="1014246" y="501868"/>
                  </a:lnTo>
                  <a:cubicBezTo>
                    <a:pt x="1029005" y="510355"/>
                    <a:pt x="1034092" y="529214"/>
                    <a:pt x="1025619" y="543997"/>
                  </a:cubicBezTo>
                  <a:cubicBezTo>
                    <a:pt x="1022662" y="549150"/>
                    <a:pt x="1018287" y="553341"/>
                    <a:pt x="1013010" y="556065"/>
                  </a:cubicBezTo>
                  <a:lnTo>
                    <a:pt x="936934" y="595404"/>
                  </a:lnTo>
                  <a:cubicBezTo>
                    <a:pt x="909632" y="609558"/>
                    <a:pt x="877014" y="608805"/>
                    <a:pt x="850397" y="593403"/>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1" name="Google Shape;3821;p48"/>
            <p:cNvSpPr/>
            <p:nvPr/>
          </p:nvSpPr>
          <p:spPr>
            <a:xfrm>
              <a:off x="4042969" y="1357120"/>
              <a:ext cx="929840" cy="2717164"/>
            </a:xfrm>
            <a:custGeom>
              <a:avLst/>
              <a:gdLst/>
              <a:ahLst/>
              <a:cxnLst/>
              <a:rect l="l" t="t" r="r" b="b"/>
              <a:pathLst>
                <a:path w="929840" h="2717164" extrusionOk="0">
                  <a:moveTo>
                    <a:pt x="820195" y="2704036"/>
                  </a:moveTo>
                  <a:lnTo>
                    <a:pt x="108694" y="2292556"/>
                  </a:lnTo>
                  <a:cubicBezTo>
                    <a:pt x="48403" y="2257695"/>
                    <a:pt x="0" y="2164254"/>
                    <a:pt x="0" y="2083768"/>
                  </a:cubicBezTo>
                  <a:lnTo>
                    <a:pt x="0" y="95710"/>
                  </a:lnTo>
                  <a:cubicBezTo>
                    <a:pt x="0" y="15224"/>
                    <a:pt x="48879" y="-21733"/>
                    <a:pt x="109169" y="13128"/>
                  </a:cubicBezTo>
                  <a:lnTo>
                    <a:pt x="820671" y="424608"/>
                  </a:lnTo>
                  <a:cubicBezTo>
                    <a:pt x="880961" y="459470"/>
                    <a:pt x="929840" y="552910"/>
                    <a:pt x="929840" y="633396"/>
                  </a:cubicBezTo>
                  <a:lnTo>
                    <a:pt x="929840" y="2621454"/>
                  </a:lnTo>
                  <a:cubicBezTo>
                    <a:pt x="929365" y="2701941"/>
                    <a:pt x="880486" y="2738897"/>
                    <a:pt x="820195" y="270403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2" name="Google Shape;3822;p48"/>
            <p:cNvSpPr/>
            <p:nvPr/>
          </p:nvSpPr>
          <p:spPr>
            <a:xfrm>
              <a:off x="4875432" y="3975622"/>
              <a:ext cx="56391" cy="121443"/>
            </a:xfrm>
            <a:custGeom>
              <a:avLst/>
              <a:gdLst/>
              <a:ahLst/>
              <a:cxnLst/>
              <a:rect l="l" t="t" r="r" b="b"/>
              <a:pathLst>
                <a:path w="56391" h="121443" extrusionOk="0">
                  <a:moveTo>
                    <a:pt x="0" y="121444"/>
                  </a:moveTo>
                  <a:lnTo>
                    <a:pt x="56391" y="92869"/>
                  </a:lnTo>
                  <a:lnTo>
                    <a:pt x="2282" y="0"/>
                  </a:lnTo>
                  <a:lnTo>
                    <a:pt x="0" y="12144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3" name="Google Shape;3823;p48"/>
            <p:cNvSpPr/>
            <p:nvPr/>
          </p:nvSpPr>
          <p:spPr>
            <a:xfrm>
              <a:off x="4031462" y="1362819"/>
              <a:ext cx="51922" cy="76581"/>
            </a:xfrm>
            <a:custGeom>
              <a:avLst/>
              <a:gdLst/>
              <a:ahLst/>
              <a:cxnLst/>
              <a:rect l="l" t="t" r="r" b="b"/>
              <a:pathLst>
                <a:path w="51922" h="76581" extrusionOk="0">
                  <a:moveTo>
                    <a:pt x="0" y="27242"/>
                  </a:moveTo>
                  <a:lnTo>
                    <a:pt x="51922" y="0"/>
                  </a:lnTo>
                  <a:lnTo>
                    <a:pt x="41461" y="76581"/>
                  </a:lnTo>
                  <a:lnTo>
                    <a:pt x="0" y="2724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4" name="Google Shape;3824;p48"/>
            <p:cNvSpPr/>
            <p:nvPr/>
          </p:nvSpPr>
          <p:spPr>
            <a:xfrm>
              <a:off x="3997133" y="1379805"/>
              <a:ext cx="929842" cy="2717228"/>
            </a:xfrm>
            <a:custGeom>
              <a:avLst/>
              <a:gdLst/>
              <a:ahLst/>
              <a:cxnLst/>
              <a:rect l="l" t="t" r="r" b="b"/>
              <a:pathLst>
                <a:path w="929842" h="2717228" extrusionOk="0">
                  <a:moveTo>
                    <a:pt x="820671" y="2704116"/>
                  </a:moveTo>
                  <a:lnTo>
                    <a:pt x="109169" y="2292636"/>
                  </a:lnTo>
                  <a:cubicBezTo>
                    <a:pt x="48879" y="2257774"/>
                    <a:pt x="0" y="2164239"/>
                    <a:pt x="0" y="2083752"/>
                  </a:cubicBezTo>
                  <a:lnTo>
                    <a:pt x="0" y="95790"/>
                  </a:lnTo>
                  <a:cubicBezTo>
                    <a:pt x="0" y="15303"/>
                    <a:pt x="48879" y="-21749"/>
                    <a:pt x="109169" y="13113"/>
                  </a:cubicBezTo>
                  <a:lnTo>
                    <a:pt x="820671" y="424593"/>
                  </a:lnTo>
                  <a:cubicBezTo>
                    <a:pt x="880961" y="459454"/>
                    <a:pt x="929840" y="552990"/>
                    <a:pt x="929840" y="633476"/>
                  </a:cubicBezTo>
                  <a:lnTo>
                    <a:pt x="929840" y="2621439"/>
                  </a:lnTo>
                  <a:cubicBezTo>
                    <a:pt x="930221" y="2701925"/>
                    <a:pt x="880961" y="2738977"/>
                    <a:pt x="820671" y="270411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5" name="Google Shape;3825;p48"/>
            <p:cNvSpPr/>
            <p:nvPr/>
          </p:nvSpPr>
          <p:spPr>
            <a:xfrm>
              <a:off x="3989621" y="1384880"/>
              <a:ext cx="929745" cy="2717215"/>
            </a:xfrm>
            <a:custGeom>
              <a:avLst/>
              <a:gdLst/>
              <a:ahLst/>
              <a:cxnLst/>
              <a:rect l="l" t="t" r="r" b="b"/>
              <a:pathLst>
                <a:path w="929745" h="2717215" extrusionOk="0">
                  <a:moveTo>
                    <a:pt x="929745" y="633449"/>
                  </a:moveTo>
                  <a:lnTo>
                    <a:pt x="929745" y="2621412"/>
                  </a:lnTo>
                  <a:cubicBezTo>
                    <a:pt x="929745" y="2701994"/>
                    <a:pt x="880961" y="2738951"/>
                    <a:pt x="820671" y="2704089"/>
                  </a:cubicBezTo>
                  <a:lnTo>
                    <a:pt x="541567" y="2542736"/>
                  </a:lnTo>
                  <a:lnTo>
                    <a:pt x="454840" y="2492539"/>
                  </a:lnTo>
                  <a:lnTo>
                    <a:pt x="109074" y="2292514"/>
                  </a:lnTo>
                  <a:cubicBezTo>
                    <a:pt x="48784" y="2257653"/>
                    <a:pt x="0" y="2164212"/>
                    <a:pt x="0" y="2083631"/>
                  </a:cubicBezTo>
                  <a:lnTo>
                    <a:pt x="0" y="95763"/>
                  </a:lnTo>
                  <a:cubicBezTo>
                    <a:pt x="0" y="15182"/>
                    <a:pt x="48784" y="-21680"/>
                    <a:pt x="109074" y="13086"/>
                  </a:cubicBezTo>
                  <a:lnTo>
                    <a:pt x="820671" y="424566"/>
                  </a:lnTo>
                  <a:cubicBezTo>
                    <a:pt x="880676" y="459428"/>
                    <a:pt x="929745" y="552868"/>
                    <a:pt x="929745" y="6334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6" name="Google Shape;3826;p48"/>
            <p:cNvSpPr/>
            <p:nvPr/>
          </p:nvSpPr>
          <p:spPr>
            <a:xfrm>
              <a:off x="4041162" y="1465160"/>
              <a:ext cx="826947" cy="2523815"/>
            </a:xfrm>
            <a:custGeom>
              <a:avLst/>
              <a:gdLst/>
              <a:ahLst/>
              <a:cxnLst/>
              <a:rect l="l" t="t" r="r" b="b"/>
              <a:pathLst>
                <a:path w="826947" h="2523815" extrusionOk="0">
                  <a:moveTo>
                    <a:pt x="826947" y="532977"/>
                  </a:moveTo>
                  <a:lnTo>
                    <a:pt x="826947" y="2469219"/>
                  </a:lnTo>
                  <a:cubicBezTo>
                    <a:pt x="826947" y="2517987"/>
                    <a:pt x="792808" y="2537799"/>
                    <a:pt x="750871" y="2513319"/>
                  </a:cubicBezTo>
                  <a:lnTo>
                    <a:pt x="528444" y="2384732"/>
                  </a:lnTo>
                  <a:lnTo>
                    <a:pt x="508759" y="2373397"/>
                  </a:lnTo>
                  <a:lnTo>
                    <a:pt x="502197" y="2369492"/>
                  </a:lnTo>
                  <a:lnTo>
                    <a:pt x="453889" y="2341965"/>
                  </a:lnTo>
                  <a:lnTo>
                    <a:pt x="314670" y="2261669"/>
                  </a:lnTo>
                  <a:lnTo>
                    <a:pt x="314670" y="2261669"/>
                  </a:lnTo>
                  <a:lnTo>
                    <a:pt x="256947" y="2228332"/>
                  </a:lnTo>
                  <a:lnTo>
                    <a:pt x="233744" y="2214901"/>
                  </a:lnTo>
                  <a:lnTo>
                    <a:pt x="76076" y="2123747"/>
                  </a:lnTo>
                  <a:cubicBezTo>
                    <a:pt x="33949" y="2099363"/>
                    <a:pt x="0" y="2040022"/>
                    <a:pt x="0" y="1991159"/>
                  </a:cubicBezTo>
                  <a:lnTo>
                    <a:pt x="0" y="54631"/>
                  </a:lnTo>
                  <a:cubicBezTo>
                    <a:pt x="0" y="5863"/>
                    <a:pt x="34139" y="-13949"/>
                    <a:pt x="76076" y="10435"/>
                  </a:cubicBezTo>
                  <a:lnTo>
                    <a:pt x="353659" y="171122"/>
                  </a:lnTo>
                  <a:lnTo>
                    <a:pt x="353659" y="171884"/>
                  </a:lnTo>
                  <a:cubicBezTo>
                    <a:pt x="355979" y="213822"/>
                    <a:pt x="378127" y="252141"/>
                    <a:pt x="413283" y="275040"/>
                  </a:cubicBezTo>
                  <a:cubicBezTo>
                    <a:pt x="446186" y="294090"/>
                    <a:pt x="472813" y="278564"/>
                    <a:pt x="472813" y="240654"/>
                  </a:cubicBezTo>
                  <a:cubicBezTo>
                    <a:pt x="472813" y="240654"/>
                    <a:pt x="472813" y="240083"/>
                    <a:pt x="472813" y="239797"/>
                  </a:cubicBezTo>
                  <a:lnTo>
                    <a:pt x="750681" y="400484"/>
                  </a:lnTo>
                  <a:cubicBezTo>
                    <a:pt x="792808" y="424868"/>
                    <a:pt x="826947" y="484590"/>
                    <a:pt x="826947" y="5329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7" name="Google Shape;3827;p48"/>
            <p:cNvSpPr/>
            <p:nvPr/>
          </p:nvSpPr>
          <p:spPr>
            <a:xfrm rot="-1790023">
              <a:off x="4443891" y="1666407"/>
              <a:ext cx="37024" cy="64039"/>
            </a:xfrm>
            <a:custGeom>
              <a:avLst/>
              <a:gdLst/>
              <a:ahLst/>
              <a:cxnLst/>
              <a:rect l="l" t="t" r="r" b="b"/>
              <a:pathLst>
                <a:path w="37023" h="64037" extrusionOk="0">
                  <a:moveTo>
                    <a:pt x="37025" y="32019"/>
                  </a:moveTo>
                  <a:cubicBezTo>
                    <a:pt x="37025" y="49703"/>
                    <a:pt x="28737" y="64038"/>
                    <a:pt x="18513" y="64038"/>
                  </a:cubicBezTo>
                  <a:cubicBezTo>
                    <a:pt x="8289" y="64038"/>
                    <a:pt x="1" y="49703"/>
                    <a:pt x="1" y="32019"/>
                  </a:cubicBezTo>
                  <a:cubicBezTo>
                    <a:pt x="1" y="14336"/>
                    <a:pt x="8289" y="1"/>
                    <a:pt x="18513" y="1"/>
                  </a:cubicBezTo>
                  <a:cubicBezTo>
                    <a:pt x="28737" y="1"/>
                    <a:pt x="37025" y="14336"/>
                    <a:pt x="37025" y="3201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8" name="Google Shape;3828;p48"/>
            <p:cNvSpPr/>
            <p:nvPr/>
          </p:nvSpPr>
          <p:spPr>
            <a:xfrm>
              <a:off x="4445031" y="1680263"/>
              <a:ext cx="19019" cy="24476"/>
            </a:xfrm>
            <a:custGeom>
              <a:avLst/>
              <a:gdLst/>
              <a:ahLst/>
              <a:cxnLst/>
              <a:rect l="l" t="t" r="r" b="b"/>
              <a:pathLst>
                <a:path w="19019" h="24476" extrusionOk="0">
                  <a:moveTo>
                    <a:pt x="9510" y="23170"/>
                  </a:moveTo>
                  <a:cubicBezTo>
                    <a:pt x="3927" y="19532"/>
                    <a:pt x="399" y="13445"/>
                    <a:pt x="0" y="6787"/>
                  </a:cubicBezTo>
                  <a:cubicBezTo>
                    <a:pt x="0" y="691"/>
                    <a:pt x="4279" y="-1690"/>
                    <a:pt x="9510" y="1263"/>
                  </a:cubicBezTo>
                  <a:cubicBezTo>
                    <a:pt x="15130" y="4911"/>
                    <a:pt x="18667" y="11035"/>
                    <a:pt x="19019" y="17741"/>
                  </a:cubicBezTo>
                  <a:cubicBezTo>
                    <a:pt x="18924" y="23742"/>
                    <a:pt x="14740" y="26218"/>
                    <a:pt x="9510" y="23170"/>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9" name="Google Shape;3829;p48"/>
            <p:cNvSpPr/>
            <p:nvPr/>
          </p:nvSpPr>
          <p:spPr>
            <a:xfrm>
              <a:off x="4937719" y="2165784"/>
              <a:ext cx="21015" cy="115427"/>
            </a:xfrm>
            <a:custGeom>
              <a:avLst/>
              <a:gdLst/>
              <a:ahLst/>
              <a:cxnLst/>
              <a:rect l="l" t="t" r="r" b="b"/>
              <a:pathLst>
                <a:path w="21015" h="115427" extrusionOk="0">
                  <a:moveTo>
                    <a:pt x="10556" y="114102"/>
                  </a:moveTo>
                  <a:lnTo>
                    <a:pt x="10556" y="114102"/>
                  </a:lnTo>
                  <a:cubicBezTo>
                    <a:pt x="4755" y="117531"/>
                    <a:pt x="0" y="114102"/>
                    <a:pt x="0" y="106196"/>
                  </a:cubicBezTo>
                  <a:lnTo>
                    <a:pt x="0" y="21423"/>
                  </a:lnTo>
                  <a:cubicBezTo>
                    <a:pt x="124" y="13422"/>
                    <a:pt x="4042" y="5964"/>
                    <a:pt x="10556" y="1326"/>
                  </a:cubicBezTo>
                  <a:lnTo>
                    <a:pt x="10556" y="1326"/>
                  </a:lnTo>
                  <a:cubicBezTo>
                    <a:pt x="16356" y="-2103"/>
                    <a:pt x="21016" y="1326"/>
                    <a:pt x="21016" y="9231"/>
                  </a:cubicBezTo>
                  <a:lnTo>
                    <a:pt x="21016" y="94004"/>
                  </a:lnTo>
                  <a:cubicBezTo>
                    <a:pt x="20930" y="101986"/>
                    <a:pt x="17041" y="109453"/>
                    <a:pt x="10556" y="114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0" name="Google Shape;3830;p48"/>
            <p:cNvSpPr/>
            <p:nvPr/>
          </p:nvSpPr>
          <p:spPr>
            <a:xfrm>
              <a:off x="4937719" y="2304659"/>
              <a:ext cx="21015" cy="115427"/>
            </a:xfrm>
            <a:custGeom>
              <a:avLst/>
              <a:gdLst/>
              <a:ahLst/>
              <a:cxnLst/>
              <a:rect l="l" t="t" r="r" b="b"/>
              <a:pathLst>
                <a:path w="21015" h="115427" extrusionOk="0">
                  <a:moveTo>
                    <a:pt x="10556" y="114102"/>
                  </a:moveTo>
                  <a:lnTo>
                    <a:pt x="10556" y="114102"/>
                  </a:lnTo>
                  <a:cubicBezTo>
                    <a:pt x="4755" y="117531"/>
                    <a:pt x="0" y="114102"/>
                    <a:pt x="0" y="106196"/>
                  </a:cubicBezTo>
                  <a:lnTo>
                    <a:pt x="0" y="21423"/>
                  </a:lnTo>
                  <a:cubicBezTo>
                    <a:pt x="124" y="13423"/>
                    <a:pt x="4042" y="5964"/>
                    <a:pt x="10556" y="1326"/>
                  </a:cubicBezTo>
                  <a:lnTo>
                    <a:pt x="10556" y="1326"/>
                  </a:lnTo>
                  <a:cubicBezTo>
                    <a:pt x="16356" y="-2103"/>
                    <a:pt x="21016" y="1326"/>
                    <a:pt x="21016" y="9232"/>
                  </a:cubicBezTo>
                  <a:lnTo>
                    <a:pt x="21016" y="94004"/>
                  </a:lnTo>
                  <a:cubicBezTo>
                    <a:pt x="20930" y="101986"/>
                    <a:pt x="17041" y="109454"/>
                    <a:pt x="10556" y="114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1" name="Google Shape;3831;p48"/>
            <p:cNvSpPr/>
            <p:nvPr/>
          </p:nvSpPr>
          <p:spPr>
            <a:xfrm>
              <a:off x="4126748" y="1626823"/>
              <a:ext cx="636661" cy="579135"/>
            </a:xfrm>
            <a:custGeom>
              <a:avLst/>
              <a:gdLst/>
              <a:ahLst/>
              <a:cxnLst/>
              <a:rect l="l" t="t" r="r" b="b"/>
              <a:pathLst>
                <a:path w="636661" h="579135" extrusionOk="0">
                  <a:moveTo>
                    <a:pt x="607277" y="575624"/>
                  </a:moveTo>
                  <a:lnTo>
                    <a:pt x="29384" y="241392"/>
                  </a:lnTo>
                  <a:cubicBezTo>
                    <a:pt x="11231" y="228400"/>
                    <a:pt x="323" y="207540"/>
                    <a:pt x="0" y="185195"/>
                  </a:cubicBezTo>
                  <a:lnTo>
                    <a:pt x="0" y="25746"/>
                  </a:lnTo>
                  <a:cubicBezTo>
                    <a:pt x="0" y="4124"/>
                    <a:pt x="13123" y="-5877"/>
                    <a:pt x="29384" y="3553"/>
                  </a:cubicBezTo>
                  <a:lnTo>
                    <a:pt x="607277" y="337690"/>
                  </a:lnTo>
                  <a:cubicBezTo>
                    <a:pt x="625403" y="350749"/>
                    <a:pt x="636301" y="371618"/>
                    <a:pt x="636662" y="393983"/>
                  </a:cubicBezTo>
                  <a:lnTo>
                    <a:pt x="636662" y="553336"/>
                  </a:lnTo>
                  <a:cubicBezTo>
                    <a:pt x="636662" y="575053"/>
                    <a:pt x="623444" y="584959"/>
                    <a:pt x="607277" y="57562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2" name="Google Shape;3832;p48"/>
            <p:cNvSpPr/>
            <p:nvPr/>
          </p:nvSpPr>
          <p:spPr>
            <a:xfrm>
              <a:off x="4126748" y="1794587"/>
              <a:ext cx="81591" cy="147256"/>
            </a:xfrm>
            <a:custGeom>
              <a:avLst/>
              <a:gdLst/>
              <a:ahLst/>
              <a:cxnLst/>
              <a:rect l="l" t="t" r="r" b="b"/>
              <a:pathLst>
                <a:path w="81591" h="147256" extrusionOk="0">
                  <a:moveTo>
                    <a:pt x="0" y="0"/>
                  </a:moveTo>
                  <a:lnTo>
                    <a:pt x="0" y="147256"/>
                  </a:lnTo>
                  <a:lnTo>
                    <a:pt x="81592" y="103822"/>
                  </a:lnTo>
                  <a:lnTo>
                    <a:pt x="0"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3" name="Google Shape;3833;p48"/>
            <p:cNvSpPr/>
            <p:nvPr/>
          </p:nvSpPr>
          <p:spPr>
            <a:xfrm>
              <a:off x="4244285" y="1743629"/>
              <a:ext cx="435820" cy="297370"/>
            </a:xfrm>
            <a:custGeom>
              <a:avLst/>
              <a:gdLst/>
              <a:ahLst/>
              <a:cxnLst/>
              <a:rect l="l" t="t" r="r" b="b"/>
              <a:pathLst>
                <a:path w="435820" h="297370" extrusionOk="0">
                  <a:moveTo>
                    <a:pt x="435821" y="297371"/>
                  </a:moveTo>
                  <a:lnTo>
                    <a:pt x="0" y="45339"/>
                  </a:lnTo>
                  <a:lnTo>
                    <a:pt x="0" y="0"/>
                  </a:lnTo>
                  <a:lnTo>
                    <a:pt x="435821" y="252032"/>
                  </a:lnTo>
                  <a:lnTo>
                    <a:pt x="435821" y="297371"/>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4" name="Google Shape;3834;p48"/>
            <p:cNvSpPr/>
            <p:nvPr/>
          </p:nvSpPr>
          <p:spPr>
            <a:xfrm>
              <a:off x="4244285" y="1811637"/>
              <a:ext cx="215485" cy="169925"/>
            </a:xfrm>
            <a:custGeom>
              <a:avLst/>
              <a:gdLst/>
              <a:ahLst/>
              <a:cxnLst/>
              <a:rect l="l" t="t" r="r" b="b"/>
              <a:pathLst>
                <a:path w="215485" h="169925" extrusionOk="0">
                  <a:moveTo>
                    <a:pt x="215486" y="169926"/>
                  </a:moveTo>
                  <a:lnTo>
                    <a:pt x="0" y="45244"/>
                  </a:lnTo>
                  <a:lnTo>
                    <a:pt x="0" y="0"/>
                  </a:lnTo>
                  <a:lnTo>
                    <a:pt x="215486" y="124587"/>
                  </a:lnTo>
                  <a:lnTo>
                    <a:pt x="215486" y="169926"/>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5" name="Google Shape;3835;p48"/>
            <p:cNvSpPr/>
            <p:nvPr/>
          </p:nvSpPr>
          <p:spPr>
            <a:xfrm>
              <a:off x="4126748" y="2516077"/>
              <a:ext cx="479945" cy="412011"/>
            </a:xfrm>
            <a:custGeom>
              <a:avLst/>
              <a:gdLst/>
              <a:ahLst/>
              <a:cxnLst/>
              <a:rect l="l" t="t" r="r" b="b"/>
              <a:pathLst>
                <a:path w="479945" h="412011" extrusionOk="0">
                  <a:moveTo>
                    <a:pt x="450561" y="408461"/>
                  </a:moveTo>
                  <a:lnTo>
                    <a:pt x="29384" y="164906"/>
                  </a:lnTo>
                  <a:cubicBezTo>
                    <a:pt x="11231" y="151914"/>
                    <a:pt x="323" y="131054"/>
                    <a:pt x="0" y="108709"/>
                  </a:cubicBezTo>
                  <a:lnTo>
                    <a:pt x="0" y="25746"/>
                  </a:lnTo>
                  <a:cubicBezTo>
                    <a:pt x="0" y="4124"/>
                    <a:pt x="13123" y="-5877"/>
                    <a:pt x="29384" y="3553"/>
                  </a:cubicBezTo>
                  <a:lnTo>
                    <a:pt x="450561" y="247107"/>
                  </a:lnTo>
                  <a:cubicBezTo>
                    <a:pt x="468686" y="260128"/>
                    <a:pt x="479584" y="280968"/>
                    <a:pt x="479945" y="303304"/>
                  </a:cubicBezTo>
                  <a:lnTo>
                    <a:pt x="479945" y="386172"/>
                  </a:lnTo>
                  <a:cubicBezTo>
                    <a:pt x="479945" y="407889"/>
                    <a:pt x="466727" y="417890"/>
                    <a:pt x="450561" y="40846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6" name="Google Shape;3836;p48"/>
            <p:cNvSpPr/>
            <p:nvPr/>
          </p:nvSpPr>
          <p:spPr>
            <a:xfrm>
              <a:off x="4126748" y="2604593"/>
              <a:ext cx="81591" cy="147256"/>
            </a:xfrm>
            <a:custGeom>
              <a:avLst/>
              <a:gdLst/>
              <a:ahLst/>
              <a:cxnLst/>
              <a:rect l="l" t="t" r="r" b="b"/>
              <a:pathLst>
                <a:path w="81591" h="147256" extrusionOk="0">
                  <a:moveTo>
                    <a:pt x="0" y="0"/>
                  </a:moveTo>
                  <a:lnTo>
                    <a:pt x="0" y="147256"/>
                  </a:lnTo>
                  <a:lnTo>
                    <a:pt x="81592" y="103822"/>
                  </a:lnTo>
                  <a:lnTo>
                    <a:pt x="0"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7" name="Google Shape;3837;p48"/>
            <p:cNvSpPr/>
            <p:nvPr/>
          </p:nvSpPr>
          <p:spPr>
            <a:xfrm>
              <a:off x="4215377" y="2616119"/>
              <a:ext cx="328553" cy="235362"/>
            </a:xfrm>
            <a:custGeom>
              <a:avLst/>
              <a:gdLst/>
              <a:ahLst/>
              <a:cxnLst/>
              <a:rect l="l" t="t" r="r" b="b"/>
              <a:pathLst>
                <a:path w="328553" h="235362" extrusionOk="0">
                  <a:moveTo>
                    <a:pt x="328554" y="235363"/>
                  </a:moveTo>
                  <a:lnTo>
                    <a:pt x="0" y="45339"/>
                  </a:lnTo>
                  <a:lnTo>
                    <a:pt x="0" y="0"/>
                  </a:lnTo>
                  <a:lnTo>
                    <a:pt x="328554" y="190024"/>
                  </a:lnTo>
                  <a:lnTo>
                    <a:pt x="328554" y="235363"/>
                  </a:ln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8" name="Google Shape;3838;p48"/>
            <p:cNvSpPr/>
            <p:nvPr/>
          </p:nvSpPr>
          <p:spPr>
            <a:xfrm>
              <a:off x="4331202" y="2188583"/>
              <a:ext cx="432207" cy="461037"/>
            </a:xfrm>
            <a:custGeom>
              <a:avLst/>
              <a:gdLst/>
              <a:ahLst/>
              <a:cxnLst/>
              <a:rect l="l" t="t" r="r" b="b"/>
              <a:pathLst>
                <a:path w="432207" h="461037" extrusionOk="0">
                  <a:moveTo>
                    <a:pt x="29384" y="241512"/>
                  </a:moveTo>
                  <a:lnTo>
                    <a:pt x="402823" y="457444"/>
                  </a:lnTo>
                  <a:cubicBezTo>
                    <a:pt x="418989" y="466969"/>
                    <a:pt x="432207" y="456873"/>
                    <a:pt x="432207" y="435251"/>
                  </a:cubicBezTo>
                  <a:lnTo>
                    <a:pt x="432207" y="275517"/>
                  </a:lnTo>
                  <a:cubicBezTo>
                    <a:pt x="431856" y="253180"/>
                    <a:pt x="420958" y="232330"/>
                    <a:pt x="402823" y="219319"/>
                  </a:cubicBezTo>
                  <a:lnTo>
                    <a:pt x="29384" y="3578"/>
                  </a:lnTo>
                  <a:cubicBezTo>
                    <a:pt x="13123" y="-5947"/>
                    <a:pt x="0" y="4245"/>
                    <a:pt x="0" y="25866"/>
                  </a:cubicBezTo>
                  <a:lnTo>
                    <a:pt x="0" y="185315"/>
                  </a:lnTo>
                  <a:cubicBezTo>
                    <a:pt x="352" y="207651"/>
                    <a:pt x="11250" y="228501"/>
                    <a:pt x="29384" y="24151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9" name="Google Shape;3839;p48"/>
            <p:cNvSpPr/>
            <p:nvPr/>
          </p:nvSpPr>
          <p:spPr>
            <a:xfrm>
              <a:off x="4681723" y="2606403"/>
              <a:ext cx="81686" cy="147256"/>
            </a:xfrm>
            <a:custGeom>
              <a:avLst/>
              <a:gdLst/>
              <a:ahLst/>
              <a:cxnLst/>
              <a:rect l="l" t="t" r="r" b="b"/>
              <a:pathLst>
                <a:path w="81686" h="147256" extrusionOk="0">
                  <a:moveTo>
                    <a:pt x="81687" y="0"/>
                  </a:moveTo>
                  <a:lnTo>
                    <a:pt x="81687" y="147256"/>
                  </a:lnTo>
                  <a:lnTo>
                    <a:pt x="0" y="9430"/>
                  </a:lnTo>
                  <a:lnTo>
                    <a:pt x="81687"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0" name="Google Shape;3840;p48"/>
            <p:cNvSpPr/>
            <p:nvPr/>
          </p:nvSpPr>
          <p:spPr>
            <a:xfrm>
              <a:off x="4408324" y="2282172"/>
              <a:ext cx="246676" cy="187928"/>
            </a:xfrm>
            <a:custGeom>
              <a:avLst/>
              <a:gdLst/>
              <a:ahLst/>
              <a:cxnLst/>
              <a:rect l="l" t="t" r="r" b="b"/>
              <a:pathLst>
                <a:path w="246676" h="187928" extrusionOk="0">
                  <a:moveTo>
                    <a:pt x="0" y="45244"/>
                  </a:moveTo>
                  <a:lnTo>
                    <a:pt x="246677" y="187928"/>
                  </a:lnTo>
                  <a:lnTo>
                    <a:pt x="246677" y="142589"/>
                  </a:lnTo>
                  <a:lnTo>
                    <a:pt x="0" y="0"/>
                  </a:lnTo>
                  <a:lnTo>
                    <a:pt x="0" y="452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1" name="Google Shape;3841;p48"/>
            <p:cNvSpPr/>
            <p:nvPr/>
          </p:nvSpPr>
          <p:spPr>
            <a:xfrm>
              <a:off x="4408324" y="2350085"/>
              <a:ext cx="132182" cy="121824"/>
            </a:xfrm>
            <a:custGeom>
              <a:avLst/>
              <a:gdLst/>
              <a:ahLst/>
              <a:cxnLst/>
              <a:rect l="l" t="t" r="r" b="b"/>
              <a:pathLst>
                <a:path w="132182" h="121824" extrusionOk="0">
                  <a:moveTo>
                    <a:pt x="0" y="45339"/>
                  </a:moveTo>
                  <a:lnTo>
                    <a:pt x="132182" y="121825"/>
                  </a:lnTo>
                  <a:lnTo>
                    <a:pt x="132182" y="76486"/>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2" name="Google Shape;3842;p48"/>
            <p:cNvSpPr/>
            <p:nvPr/>
          </p:nvSpPr>
          <p:spPr>
            <a:xfrm>
              <a:off x="4126748" y="2914279"/>
              <a:ext cx="633238" cy="577349"/>
            </a:xfrm>
            <a:custGeom>
              <a:avLst/>
              <a:gdLst/>
              <a:ahLst/>
              <a:cxnLst/>
              <a:rect l="l" t="t" r="r" b="b"/>
              <a:pathLst>
                <a:path w="633238" h="577349" extrusionOk="0">
                  <a:moveTo>
                    <a:pt x="29384" y="241526"/>
                  </a:moveTo>
                  <a:lnTo>
                    <a:pt x="603854" y="573758"/>
                  </a:lnTo>
                  <a:cubicBezTo>
                    <a:pt x="620115" y="583283"/>
                    <a:pt x="633238" y="573187"/>
                    <a:pt x="633238" y="551470"/>
                  </a:cubicBezTo>
                  <a:lnTo>
                    <a:pt x="633238" y="392116"/>
                  </a:lnTo>
                  <a:cubicBezTo>
                    <a:pt x="632915" y="369742"/>
                    <a:pt x="622017" y="348854"/>
                    <a:pt x="603854" y="335823"/>
                  </a:cubicBezTo>
                  <a:lnTo>
                    <a:pt x="29384" y="3592"/>
                  </a:lnTo>
                  <a:cubicBezTo>
                    <a:pt x="13123" y="-5933"/>
                    <a:pt x="0" y="4163"/>
                    <a:pt x="0" y="25880"/>
                  </a:cubicBezTo>
                  <a:lnTo>
                    <a:pt x="0" y="185329"/>
                  </a:lnTo>
                  <a:cubicBezTo>
                    <a:pt x="352" y="207665"/>
                    <a:pt x="11250" y="228515"/>
                    <a:pt x="29384" y="24152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3" name="Google Shape;3843;p48"/>
            <p:cNvSpPr/>
            <p:nvPr/>
          </p:nvSpPr>
          <p:spPr>
            <a:xfrm>
              <a:off x="4678395" y="3448413"/>
              <a:ext cx="81591" cy="147256"/>
            </a:xfrm>
            <a:custGeom>
              <a:avLst/>
              <a:gdLst/>
              <a:ahLst/>
              <a:cxnLst/>
              <a:rect l="l" t="t" r="r" b="b"/>
              <a:pathLst>
                <a:path w="81591" h="147256" extrusionOk="0">
                  <a:moveTo>
                    <a:pt x="81591" y="0"/>
                  </a:moveTo>
                  <a:lnTo>
                    <a:pt x="81591" y="147256"/>
                  </a:lnTo>
                  <a:lnTo>
                    <a:pt x="0" y="9430"/>
                  </a:lnTo>
                  <a:lnTo>
                    <a:pt x="81591" y="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4" name="Google Shape;3844;p48"/>
            <p:cNvSpPr/>
            <p:nvPr/>
          </p:nvSpPr>
          <p:spPr>
            <a:xfrm>
              <a:off x="4214901" y="3014168"/>
              <a:ext cx="406436" cy="280416"/>
            </a:xfrm>
            <a:custGeom>
              <a:avLst/>
              <a:gdLst/>
              <a:ahLst/>
              <a:cxnLst/>
              <a:rect l="l" t="t" r="r" b="b"/>
              <a:pathLst>
                <a:path w="406436" h="280416" extrusionOk="0">
                  <a:moveTo>
                    <a:pt x="0" y="45339"/>
                  </a:moveTo>
                  <a:lnTo>
                    <a:pt x="406437" y="280416"/>
                  </a:lnTo>
                  <a:lnTo>
                    <a:pt x="406437" y="235077"/>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5" name="Google Shape;3845;p48"/>
            <p:cNvSpPr/>
            <p:nvPr/>
          </p:nvSpPr>
          <p:spPr>
            <a:xfrm>
              <a:off x="4214901" y="3082177"/>
              <a:ext cx="378668" cy="264318"/>
            </a:xfrm>
            <a:custGeom>
              <a:avLst/>
              <a:gdLst/>
              <a:ahLst/>
              <a:cxnLst/>
              <a:rect l="l" t="t" r="r" b="b"/>
              <a:pathLst>
                <a:path w="378668" h="264318" extrusionOk="0">
                  <a:moveTo>
                    <a:pt x="0" y="45339"/>
                  </a:moveTo>
                  <a:lnTo>
                    <a:pt x="378669" y="264319"/>
                  </a:lnTo>
                  <a:lnTo>
                    <a:pt x="378669" y="218980"/>
                  </a:lnTo>
                  <a:lnTo>
                    <a:pt x="0" y="0"/>
                  </a:lnTo>
                  <a:lnTo>
                    <a:pt x="0" y="4533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6" name="Google Shape;3846;p48"/>
            <p:cNvSpPr/>
            <p:nvPr/>
          </p:nvSpPr>
          <p:spPr>
            <a:xfrm>
              <a:off x="4121803" y="3338085"/>
              <a:ext cx="646456" cy="502188"/>
            </a:xfrm>
            <a:custGeom>
              <a:avLst/>
              <a:gdLst/>
              <a:ahLst/>
              <a:cxnLst/>
              <a:rect l="l" t="t" r="r" b="b"/>
              <a:pathLst>
                <a:path w="646456" h="502188" extrusionOk="0">
                  <a:moveTo>
                    <a:pt x="612222" y="497615"/>
                  </a:moveTo>
                  <a:lnTo>
                    <a:pt x="34329" y="163287"/>
                  </a:lnTo>
                  <a:cubicBezTo>
                    <a:pt x="14093" y="150038"/>
                    <a:pt x="1350" y="127940"/>
                    <a:pt x="0" y="103756"/>
                  </a:cubicBezTo>
                  <a:lnTo>
                    <a:pt x="0" y="24508"/>
                  </a:lnTo>
                  <a:cubicBezTo>
                    <a:pt x="0" y="2601"/>
                    <a:pt x="15406" y="-6258"/>
                    <a:pt x="34329" y="4696"/>
                  </a:cubicBezTo>
                  <a:lnTo>
                    <a:pt x="612222" y="338833"/>
                  </a:lnTo>
                  <a:cubicBezTo>
                    <a:pt x="632421" y="352101"/>
                    <a:pt x="645135" y="374199"/>
                    <a:pt x="646457" y="398364"/>
                  </a:cubicBezTo>
                  <a:lnTo>
                    <a:pt x="646457" y="477612"/>
                  </a:lnTo>
                  <a:cubicBezTo>
                    <a:pt x="646457" y="499520"/>
                    <a:pt x="631051" y="508378"/>
                    <a:pt x="612222" y="497615"/>
                  </a:cubicBezTo>
                  <a:close/>
                  <a:moveTo>
                    <a:pt x="34329" y="16031"/>
                  </a:moveTo>
                  <a:cubicBezTo>
                    <a:pt x="20826" y="8220"/>
                    <a:pt x="9795" y="14507"/>
                    <a:pt x="9795" y="30128"/>
                  </a:cubicBezTo>
                  <a:lnTo>
                    <a:pt x="9795" y="109471"/>
                  </a:lnTo>
                  <a:cubicBezTo>
                    <a:pt x="10755" y="126740"/>
                    <a:pt x="19865" y="142513"/>
                    <a:pt x="34329" y="151953"/>
                  </a:cubicBezTo>
                  <a:lnTo>
                    <a:pt x="612222" y="486090"/>
                  </a:lnTo>
                  <a:cubicBezTo>
                    <a:pt x="625726" y="493900"/>
                    <a:pt x="636662" y="487614"/>
                    <a:pt x="636662" y="471993"/>
                  </a:cubicBezTo>
                  <a:lnTo>
                    <a:pt x="636662" y="392840"/>
                  </a:lnTo>
                  <a:cubicBezTo>
                    <a:pt x="635740" y="375590"/>
                    <a:pt x="626667" y="359807"/>
                    <a:pt x="612222" y="35035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7" name="Google Shape;3847;p48"/>
            <p:cNvSpPr/>
            <p:nvPr/>
          </p:nvSpPr>
          <p:spPr>
            <a:xfrm>
              <a:off x="4169160" y="3393740"/>
              <a:ext cx="9794" cy="81152"/>
            </a:xfrm>
            <a:custGeom>
              <a:avLst/>
              <a:gdLst/>
              <a:ahLst/>
              <a:cxnLst/>
              <a:rect l="l" t="t" r="r" b="b"/>
              <a:pathLst>
                <a:path w="9794" h="81152" extrusionOk="0">
                  <a:moveTo>
                    <a:pt x="9795" y="81153"/>
                  </a:moveTo>
                  <a:lnTo>
                    <a:pt x="0" y="75533"/>
                  </a:lnTo>
                  <a:lnTo>
                    <a:pt x="0" y="0"/>
                  </a:lnTo>
                  <a:lnTo>
                    <a:pt x="9795" y="5620"/>
                  </a:lnTo>
                  <a:lnTo>
                    <a:pt x="9795" y="811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8" name="Google Shape;3848;p48"/>
            <p:cNvSpPr/>
            <p:nvPr/>
          </p:nvSpPr>
          <p:spPr>
            <a:xfrm>
              <a:off x="5586458" y="2808047"/>
              <a:ext cx="658819" cy="381000"/>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9" name="Google Shape;3849;p48"/>
            <p:cNvSpPr/>
            <p:nvPr/>
          </p:nvSpPr>
          <p:spPr>
            <a:xfrm>
              <a:off x="5921101" y="2949869"/>
              <a:ext cx="191092" cy="147874"/>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0" name="Google Shape;3850;p48"/>
            <p:cNvSpPr/>
            <p:nvPr/>
          </p:nvSpPr>
          <p:spPr>
            <a:xfrm>
              <a:off x="5922144" y="2998547"/>
              <a:ext cx="190145" cy="99367"/>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1" name="Google Shape;3851;p48"/>
            <p:cNvSpPr/>
            <p:nvPr/>
          </p:nvSpPr>
          <p:spPr>
            <a:xfrm>
              <a:off x="5725279" y="2875668"/>
              <a:ext cx="190969" cy="142446"/>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2" name="Google Shape;3852;p48"/>
            <p:cNvSpPr/>
            <p:nvPr/>
          </p:nvSpPr>
          <p:spPr>
            <a:xfrm>
              <a:off x="5725677" y="2921300"/>
              <a:ext cx="190145" cy="99378"/>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3" name="Google Shape;3853;p48"/>
            <p:cNvSpPr/>
            <p:nvPr/>
          </p:nvSpPr>
          <p:spPr>
            <a:xfrm>
              <a:off x="5773415" y="2020234"/>
              <a:ext cx="328490" cy="94353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4" name="Google Shape;3854;p48"/>
            <p:cNvSpPr/>
            <p:nvPr/>
          </p:nvSpPr>
          <p:spPr>
            <a:xfrm>
              <a:off x="5847677" y="1431875"/>
              <a:ext cx="210314" cy="204988"/>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5" name="Google Shape;3855;p48"/>
            <p:cNvSpPr/>
            <p:nvPr/>
          </p:nvSpPr>
          <p:spPr>
            <a:xfrm>
              <a:off x="5515422" y="1497214"/>
              <a:ext cx="317332" cy="453297"/>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6" name="Google Shape;3856;p48"/>
            <p:cNvSpPr/>
            <p:nvPr/>
          </p:nvSpPr>
          <p:spPr>
            <a:xfrm>
              <a:off x="5490085" y="1875271"/>
              <a:ext cx="151441" cy="99116"/>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7" name="Google Shape;3857;p48"/>
            <p:cNvSpPr/>
            <p:nvPr/>
          </p:nvSpPr>
          <p:spPr>
            <a:xfrm>
              <a:off x="5494480" y="1896496"/>
              <a:ext cx="98885" cy="82426"/>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8" name="Google Shape;3858;p48"/>
            <p:cNvSpPr/>
            <p:nvPr/>
          </p:nvSpPr>
          <p:spPr>
            <a:xfrm>
              <a:off x="5773193" y="1460583"/>
              <a:ext cx="342080" cy="688737"/>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9" name="Google Shape;3859;p48"/>
            <p:cNvSpPr/>
            <p:nvPr/>
          </p:nvSpPr>
          <p:spPr>
            <a:xfrm>
              <a:off x="6052262" y="1601698"/>
              <a:ext cx="132559" cy="608427"/>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0" name="Google Shape;3860;p48"/>
            <p:cNvSpPr/>
            <p:nvPr/>
          </p:nvSpPr>
          <p:spPr>
            <a:xfrm>
              <a:off x="5838983" y="1219006"/>
              <a:ext cx="226927" cy="276849"/>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1" name="Google Shape;3861;p48"/>
            <p:cNvSpPr/>
            <p:nvPr/>
          </p:nvSpPr>
          <p:spPr>
            <a:xfrm>
              <a:off x="5847630" y="1194850"/>
              <a:ext cx="239905" cy="237025"/>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2" name="Google Shape;3862;p48"/>
            <p:cNvSpPr/>
            <p:nvPr/>
          </p:nvSpPr>
          <p:spPr>
            <a:xfrm>
              <a:off x="6035307" y="1564524"/>
              <a:ext cx="148633" cy="202336"/>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3" name="Google Shape;3863;p48"/>
            <p:cNvSpPr/>
            <p:nvPr/>
          </p:nvSpPr>
          <p:spPr>
            <a:xfrm>
              <a:off x="5727199" y="1461212"/>
              <a:ext cx="120770" cy="194746"/>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4" name="Google Shape;3864;p48"/>
            <p:cNvSpPr/>
            <p:nvPr/>
          </p:nvSpPr>
          <p:spPr>
            <a:xfrm>
              <a:off x="2473900" y="4607987"/>
              <a:ext cx="657677" cy="380237"/>
            </a:xfrm>
            <a:custGeom>
              <a:avLst/>
              <a:gdLst/>
              <a:ahLst/>
              <a:cxnLst/>
              <a:rect l="l" t="t" r="r" b="b"/>
              <a:pathLst>
                <a:path w="657677" h="380237" extrusionOk="0">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5" name="Google Shape;3865;p48"/>
            <p:cNvSpPr/>
            <p:nvPr/>
          </p:nvSpPr>
          <p:spPr>
            <a:xfrm>
              <a:off x="2526860" y="3374023"/>
              <a:ext cx="157580" cy="343757"/>
            </a:xfrm>
            <a:custGeom>
              <a:avLst/>
              <a:gdLst/>
              <a:ahLst/>
              <a:cxnLst/>
              <a:rect l="l" t="t" r="r" b="b"/>
              <a:pathLst>
                <a:path w="157580" h="343757" extrusionOk="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6" name="Google Shape;3866;p48"/>
            <p:cNvSpPr/>
            <p:nvPr/>
          </p:nvSpPr>
          <p:spPr>
            <a:xfrm>
              <a:off x="2548930" y="3232673"/>
              <a:ext cx="113353" cy="218341"/>
            </a:xfrm>
            <a:custGeom>
              <a:avLst/>
              <a:gdLst/>
              <a:ahLst/>
              <a:cxnLst/>
              <a:rect l="l" t="t" r="r" b="b"/>
              <a:pathLst>
                <a:path w="113353" h="218341" extrusionOk="0">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7" name="Google Shape;3867;p48"/>
            <p:cNvSpPr/>
            <p:nvPr/>
          </p:nvSpPr>
          <p:spPr>
            <a:xfrm>
              <a:off x="2798668" y="4744252"/>
              <a:ext cx="244333" cy="137739"/>
            </a:xfrm>
            <a:custGeom>
              <a:avLst/>
              <a:gdLst/>
              <a:ahLst/>
              <a:cxnLst/>
              <a:rect l="l" t="t" r="r" b="b"/>
              <a:pathLst>
                <a:path w="244333" h="137739" extrusionOk="0">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8" name="Google Shape;3868;p48"/>
            <p:cNvSpPr/>
            <p:nvPr/>
          </p:nvSpPr>
          <p:spPr>
            <a:xfrm>
              <a:off x="2802738" y="4767054"/>
              <a:ext cx="240222" cy="115414"/>
            </a:xfrm>
            <a:custGeom>
              <a:avLst/>
              <a:gdLst/>
              <a:ahLst/>
              <a:cxnLst/>
              <a:rect l="l" t="t" r="r" b="b"/>
              <a:pathLst>
                <a:path w="240222" h="115414" extrusionOk="0">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9" name="Google Shape;3869;p48"/>
            <p:cNvSpPr/>
            <p:nvPr/>
          </p:nvSpPr>
          <p:spPr>
            <a:xfrm>
              <a:off x="2619879" y="4663861"/>
              <a:ext cx="244438" cy="137739"/>
            </a:xfrm>
            <a:custGeom>
              <a:avLst/>
              <a:gdLst/>
              <a:ahLst/>
              <a:cxnLst/>
              <a:rect l="l" t="t" r="r" b="b"/>
              <a:pathLst>
                <a:path w="244438" h="137739" extrusionOk="0">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0" name="Google Shape;3870;p48"/>
            <p:cNvSpPr/>
            <p:nvPr/>
          </p:nvSpPr>
          <p:spPr>
            <a:xfrm>
              <a:off x="2624340" y="4686663"/>
              <a:ext cx="240317" cy="115414"/>
            </a:xfrm>
            <a:custGeom>
              <a:avLst/>
              <a:gdLst/>
              <a:ahLst/>
              <a:cxnLst/>
              <a:rect l="l" t="t" r="r" b="b"/>
              <a:pathLst>
                <a:path w="240317" h="115414" extrusionOk="0">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1" name="Google Shape;3871;p48"/>
            <p:cNvSpPr/>
            <p:nvPr/>
          </p:nvSpPr>
          <p:spPr>
            <a:xfrm>
              <a:off x="2619947" y="3772263"/>
              <a:ext cx="357956" cy="1010624"/>
            </a:xfrm>
            <a:custGeom>
              <a:avLst/>
              <a:gdLst/>
              <a:ahLst/>
              <a:cxnLst/>
              <a:rect l="l" t="t" r="r" b="b"/>
              <a:pathLst>
                <a:path w="357956" h="1010624" extrusionOk="0">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2" name="Google Shape;3872;p48"/>
            <p:cNvSpPr/>
            <p:nvPr/>
          </p:nvSpPr>
          <p:spPr>
            <a:xfrm>
              <a:off x="2665909" y="2943080"/>
              <a:ext cx="259735" cy="415919"/>
            </a:xfrm>
            <a:custGeom>
              <a:avLst/>
              <a:gdLst/>
              <a:ahLst/>
              <a:cxnLst/>
              <a:rect l="l" t="t" r="r" b="b"/>
              <a:pathLst>
                <a:path w="259735" h="415919" extrusionOk="0">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3" name="Google Shape;3873;p48"/>
            <p:cNvSpPr/>
            <p:nvPr/>
          </p:nvSpPr>
          <p:spPr>
            <a:xfrm>
              <a:off x="2581088" y="3237593"/>
              <a:ext cx="399004" cy="661684"/>
            </a:xfrm>
            <a:custGeom>
              <a:avLst/>
              <a:gdLst/>
              <a:ahLst/>
              <a:cxnLst/>
              <a:rect l="l" t="t" r="r" b="b"/>
              <a:pathLst>
                <a:path w="399004" h="661684" extrusionOk="0">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4" name="Google Shape;3874;p48"/>
            <p:cNvSpPr/>
            <p:nvPr/>
          </p:nvSpPr>
          <p:spPr>
            <a:xfrm>
              <a:off x="2863826" y="3320377"/>
              <a:ext cx="503069" cy="394810"/>
            </a:xfrm>
            <a:custGeom>
              <a:avLst/>
              <a:gdLst/>
              <a:ahLst/>
              <a:cxnLst/>
              <a:rect l="l" t="t" r="r" b="b"/>
              <a:pathLst>
                <a:path w="503069" h="394810" extrusionOk="0">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5" name="Google Shape;3875;p48"/>
            <p:cNvSpPr/>
            <p:nvPr/>
          </p:nvSpPr>
          <p:spPr>
            <a:xfrm>
              <a:off x="2845723" y="3311820"/>
              <a:ext cx="154147" cy="225876"/>
            </a:xfrm>
            <a:custGeom>
              <a:avLst/>
              <a:gdLst/>
              <a:ahLst/>
              <a:cxnLst/>
              <a:rect l="l" t="t" r="r" b="b"/>
              <a:pathLst>
                <a:path w="154147" h="225876" extrusionOk="0">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6" name="Google Shape;3876;p48"/>
            <p:cNvSpPr/>
            <p:nvPr/>
          </p:nvSpPr>
          <p:spPr>
            <a:xfrm>
              <a:off x="2673955" y="2924805"/>
              <a:ext cx="251532" cy="277898"/>
            </a:xfrm>
            <a:custGeom>
              <a:avLst/>
              <a:gdLst/>
              <a:ahLst/>
              <a:cxnLst/>
              <a:rect l="l" t="t" r="r" b="b"/>
              <a:pathLst>
                <a:path w="251532" h="277898" extrusionOk="0">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7" name="Google Shape;3877;p48"/>
            <p:cNvSpPr/>
            <p:nvPr/>
          </p:nvSpPr>
          <p:spPr>
            <a:xfrm>
              <a:off x="3214730" y="3494025"/>
              <a:ext cx="76119" cy="66973"/>
            </a:xfrm>
            <a:custGeom>
              <a:avLst/>
              <a:gdLst/>
              <a:ahLst/>
              <a:cxnLst/>
              <a:rect l="l" t="t" r="r" b="b"/>
              <a:pathLst>
                <a:path w="76119" h="66973" extrusionOk="0">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78" name="Google Shape;3878;p48"/>
            <p:cNvGrpSpPr/>
            <p:nvPr/>
          </p:nvGrpSpPr>
          <p:grpSpPr>
            <a:xfrm>
              <a:off x="3192914" y="3470000"/>
              <a:ext cx="220130" cy="132120"/>
              <a:chOff x="4865564" y="4292025"/>
              <a:chExt cx="220130" cy="132120"/>
            </a:xfrm>
          </p:grpSpPr>
          <p:sp>
            <p:nvSpPr>
              <p:cNvPr id="3879" name="Google Shape;3879;p48"/>
              <p:cNvSpPr/>
              <p:nvPr/>
            </p:nvSpPr>
            <p:spPr>
              <a:xfrm>
                <a:off x="4866015" y="4297264"/>
                <a:ext cx="219679" cy="126881"/>
              </a:xfrm>
              <a:custGeom>
                <a:avLst/>
                <a:gdLst/>
                <a:ahLst/>
                <a:cxnLst/>
                <a:rect l="l" t="t" r="r" b="b"/>
                <a:pathLst>
                  <a:path w="219679" h="126881" extrusionOk="0">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0" name="Google Shape;3880;p48"/>
              <p:cNvSpPr/>
              <p:nvPr/>
            </p:nvSpPr>
            <p:spPr>
              <a:xfrm>
                <a:off x="4865564" y="4379690"/>
                <a:ext cx="6086" cy="5238"/>
              </a:xfrm>
              <a:custGeom>
                <a:avLst/>
                <a:gdLst/>
                <a:ahLst/>
                <a:cxnLst/>
                <a:rect l="l" t="t" r="r" b="b"/>
                <a:pathLst>
                  <a:path w="6086" h="5238" extrusionOk="0">
                    <a:moveTo>
                      <a:pt x="0" y="5239"/>
                    </a:moveTo>
                    <a:lnTo>
                      <a:pt x="0" y="0"/>
                    </a:lnTo>
                    <a:lnTo>
                      <a:pt x="6086" y="2286"/>
                    </a:lnTo>
                    <a:lnTo>
                      <a:pt x="0" y="523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1" name="Google Shape;3881;p48"/>
              <p:cNvSpPr/>
              <p:nvPr/>
            </p:nvSpPr>
            <p:spPr>
              <a:xfrm>
                <a:off x="5080003" y="4331398"/>
                <a:ext cx="4849" cy="4953"/>
              </a:xfrm>
              <a:custGeom>
                <a:avLst/>
                <a:gdLst/>
                <a:ahLst/>
                <a:cxnLst/>
                <a:rect l="l" t="t" r="r" b="b"/>
                <a:pathLst>
                  <a:path w="4849" h="4953" extrusionOk="0">
                    <a:moveTo>
                      <a:pt x="4850" y="4953"/>
                    </a:moveTo>
                    <a:lnTo>
                      <a:pt x="4850" y="0"/>
                    </a:lnTo>
                    <a:lnTo>
                      <a:pt x="0" y="3048"/>
                    </a:lnTo>
                    <a:lnTo>
                      <a:pt x="4850" y="49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2" name="Google Shape;3882;p48"/>
              <p:cNvSpPr/>
              <p:nvPr/>
            </p:nvSpPr>
            <p:spPr>
              <a:xfrm>
                <a:off x="4866015" y="4293038"/>
                <a:ext cx="219203" cy="126874"/>
              </a:xfrm>
              <a:custGeom>
                <a:avLst/>
                <a:gdLst/>
                <a:ahLst/>
                <a:cxnLst/>
                <a:rect l="l" t="t" r="r" b="b"/>
                <a:pathLst>
                  <a:path w="219203" h="126874" extrusionOk="0">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3" name="Google Shape;3883;p48"/>
              <p:cNvSpPr/>
              <p:nvPr/>
            </p:nvSpPr>
            <p:spPr>
              <a:xfrm rot="-1790023">
                <a:off x="4877359" y="4403357"/>
                <a:ext cx="1145" cy="2102"/>
              </a:xfrm>
              <a:custGeom>
                <a:avLst/>
                <a:gdLst/>
                <a:ahLst/>
                <a:cxnLst/>
                <a:rect l="l" t="t" r="r" b="b"/>
                <a:pathLst>
                  <a:path w="1145" h="2102" extrusionOk="0">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4" name="Google Shape;3884;p48"/>
              <p:cNvSpPr/>
              <p:nvPr/>
            </p:nvSpPr>
            <p:spPr>
              <a:xfrm rot="-1801764">
                <a:off x="4877140" y="4391533"/>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5" name="Google Shape;3885;p48"/>
              <p:cNvSpPr/>
              <p:nvPr/>
            </p:nvSpPr>
            <p:spPr>
              <a:xfrm rot="-1801764">
                <a:off x="4879874" y="4393221"/>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6" name="Google Shape;3886;p48"/>
              <p:cNvSpPr/>
              <p:nvPr/>
            </p:nvSpPr>
            <p:spPr>
              <a:xfrm rot="-1801764">
                <a:off x="4882642" y="4394683"/>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7" name="Google Shape;3887;p48"/>
              <p:cNvSpPr/>
              <p:nvPr/>
            </p:nvSpPr>
            <p:spPr>
              <a:xfrm rot="-1801764">
                <a:off x="4905957" y="4408254"/>
                <a:ext cx="1140" cy="2093"/>
              </a:xfrm>
              <a:custGeom>
                <a:avLst/>
                <a:gdLst/>
                <a:ahLst/>
                <a:cxnLst/>
                <a:rect l="l" t="t" r="r" b="b"/>
                <a:pathLst>
                  <a:path w="1141" h="2095" extrusionOk="0">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8" name="Google Shape;3888;p48"/>
              <p:cNvSpPr/>
              <p:nvPr/>
            </p:nvSpPr>
            <p:spPr>
              <a:xfrm rot="-1801764">
                <a:off x="4908679" y="4409799"/>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9" name="Google Shape;3889;p48"/>
              <p:cNvSpPr/>
              <p:nvPr/>
            </p:nvSpPr>
            <p:spPr>
              <a:xfrm rot="-1801764">
                <a:off x="4911365" y="4411405"/>
                <a:ext cx="1140" cy="2093"/>
              </a:xfrm>
              <a:custGeom>
                <a:avLst/>
                <a:gdLst/>
                <a:ahLst/>
                <a:cxnLst/>
                <a:rect l="l" t="t" r="r" b="b"/>
                <a:pathLst>
                  <a:path w="1141" h="2095" extrusionOk="0">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0" name="Google Shape;3890;p48"/>
              <p:cNvSpPr/>
              <p:nvPr/>
            </p:nvSpPr>
            <p:spPr>
              <a:xfrm rot="-1801764">
                <a:off x="4914086" y="4412950"/>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1" name="Google Shape;3891;p48"/>
              <p:cNvSpPr/>
              <p:nvPr/>
            </p:nvSpPr>
            <p:spPr>
              <a:xfrm>
                <a:off x="4890288" y="4399104"/>
                <a:ext cx="9224" cy="6794"/>
              </a:xfrm>
              <a:custGeom>
                <a:avLst/>
                <a:gdLst/>
                <a:ahLst/>
                <a:cxnLst/>
                <a:rect l="l" t="t" r="r" b="b"/>
                <a:pathLst>
                  <a:path w="9224" h="6794" extrusionOk="0">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2" name="Google Shape;3892;p48"/>
              <p:cNvSpPr/>
              <p:nvPr/>
            </p:nvSpPr>
            <p:spPr>
              <a:xfrm>
                <a:off x="5060033" y="4346638"/>
                <a:ext cx="8558" cy="6096"/>
              </a:xfrm>
              <a:custGeom>
                <a:avLst/>
                <a:gdLst/>
                <a:ahLst/>
                <a:cxnLst/>
                <a:rect l="l" t="t" r="r" b="b"/>
                <a:pathLst>
                  <a:path w="8558" h="6096" extrusionOk="0">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3" name="Google Shape;3893;p48"/>
              <p:cNvSpPr/>
              <p:nvPr/>
            </p:nvSpPr>
            <p:spPr>
              <a:xfrm>
                <a:off x="5049382" y="4352829"/>
                <a:ext cx="8559" cy="6096"/>
              </a:xfrm>
              <a:custGeom>
                <a:avLst/>
                <a:gdLst/>
                <a:ahLst/>
                <a:cxnLst/>
                <a:rect l="l" t="t" r="r" b="b"/>
                <a:pathLst>
                  <a:path w="8559" h="6096" extrusionOk="0">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4" name="Google Shape;3894;p48"/>
              <p:cNvSpPr/>
              <p:nvPr/>
            </p:nvSpPr>
            <p:spPr>
              <a:xfrm>
                <a:off x="4866015" y="4292025"/>
                <a:ext cx="219679" cy="127142"/>
              </a:xfrm>
              <a:custGeom>
                <a:avLst/>
                <a:gdLst/>
                <a:ahLst/>
                <a:cxnLst/>
                <a:rect l="l" t="t" r="r" b="b"/>
                <a:pathLst>
                  <a:path w="219679" h="127142" extrusionOk="0">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5" name="Google Shape;3895;p48"/>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6" name="Google Shape;3896;p48"/>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7" name="Google Shape;3897;p48"/>
              <p:cNvSpPr/>
              <p:nvPr/>
            </p:nvSpPr>
            <p:spPr>
              <a:xfrm>
                <a:off x="5044723" y="4311872"/>
                <a:ext cx="5135" cy="2857"/>
              </a:xfrm>
              <a:custGeom>
                <a:avLst/>
                <a:gdLst/>
                <a:ahLst/>
                <a:cxnLst/>
                <a:rect l="l" t="t" r="r" b="b"/>
                <a:pathLst>
                  <a:path w="5135" h="2857" extrusionOk="0">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8" name="Google Shape;3898;p48"/>
              <p:cNvSpPr/>
              <p:nvPr/>
            </p:nvSpPr>
            <p:spPr>
              <a:xfrm>
                <a:off x="5046530" y="4312698"/>
                <a:ext cx="1521" cy="1221"/>
              </a:xfrm>
              <a:custGeom>
                <a:avLst/>
                <a:gdLst/>
                <a:ahLst/>
                <a:cxnLst/>
                <a:rect l="l" t="t" r="r" b="b"/>
                <a:pathLst>
                  <a:path w="1521" h="1221" extrusionOk="0">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99" name="Google Shape;3899;p48"/>
            <p:cNvSpPr/>
            <p:nvPr/>
          </p:nvSpPr>
          <p:spPr>
            <a:xfrm>
              <a:off x="3239891" y="3511325"/>
              <a:ext cx="129087" cy="107584"/>
            </a:xfrm>
            <a:custGeom>
              <a:avLst/>
              <a:gdLst/>
              <a:ahLst/>
              <a:cxnLst/>
              <a:rect l="l" t="t" r="r" b="b"/>
              <a:pathLst>
                <a:path w="129087" h="107584" extrusionOk="0">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0" name="Google Shape;3900;p48"/>
            <p:cNvSpPr/>
            <p:nvPr/>
          </p:nvSpPr>
          <p:spPr>
            <a:xfrm>
              <a:off x="2547598" y="1999349"/>
              <a:ext cx="711585" cy="787458"/>
            </a:xfrm>
            <a:custGeom>
              <a:avLst/>
              <a:gdLst/>
              <a:ahLst/>
              <a:cxnLst/>
              <a:rect l="l" t="t" r="r" b="b"/>
              <a:pathLst>
                <a:path w="711585" h="787458" extrusionOk="0">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1" name="Google Shape;3901;p48"/>
            <p:cNvSpPr/>
            <p:nvPr/>
          </p:nvSpPr>
          <p:spPr>
            <a:xfrm>
              <a:off x="2526963" y="2038199"/>
              <a:ext cx="663763" cy="751441"/>
            </a:xfrm>
            <a:custGeom>
              <a:avLst/>
              <a:gdLst/>
              <a:ahLst/>
              <a:cxnLst/>
              <a:rect l="l" t="t" r="r" b="b"/>
              <a:pathLst>
                <a:path w="663763" h="751441" extrusionOk="0">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2" name="Google Shape;3902;p48"/>
            <p:cNvSpPr/>
            <p:nvPr/>
          </p:nvSpPr>
          <p:spPr>
            <a:xfrm>
              <a:off x="5660632" y="225896"/>
              <a:ext cx="713014" cy="789165"/>
            </a:xfrm>
            <a:custGeom>
              <a:avLst/>
              <a:gdLst/>
              <a:ahLst/>
              <a:cxnLst/>
              <a:rect l="l" t="t" r="r" b="b"/>
              <a:pathLst>
                <a:path w="713014" h="789165" extrusionOk="0">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3" name="Google Shape;3903;p48"/>
            <p:cNvSpPr/>
            <p:nvPr/>
          </p:nvSpPr>
          <p:spPr>
            <a:xfrm>
              <a:off x="5639997" y="264856"/>
              <a:ext cx="665000" cy="752811"/>
            </a:xfrm>
            <a:custGeom>
              <a:avLst/>
              <a:gdLst/>
              <a:ahLst/>
              <a:cxnLst/>
              <a:rect l="l" t="t" r="r" b="b"/>
              <a:pathLst>
                <a:path w="665000" h="752811" extrusionOk="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4" name="Google Shape;3904;p48"/>
            <p:cNvSpPr/>
            <p:nvPr/>
          </p:nvSpPr>
          <p:spPr>
            <a:xfrm rot="-1801764">
              <a:off x="5761046" y="473959"/>
              <a:ext cx="64417" cy="111724"/>
            </a:xfrm>
            <a:custGeom>
              <a:avLst/>
              <a:gdLst/>
              <a:ahLst/>
              <a:cxnLst/>
              <a:rect l="l" t="t" r="r" b="b"/>
              <a:pathLst>
                <a:path w="64474" h="111823" extrusionOk="0">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5" name="Google Shape;3905;p48"/>
            <p:cNvSpPr/>
            <p:nvPr/>
          </p:nvSpPr>
          <p:spPr>
            <a:xfrm rot="-1790023">
              <a:off x="5938028" y="569955"/>
              <a:ext cx="64698" cy="112212"/>
            </a:xfrm>
            <a:custGeom>
              <a:avLst/>
              <a:gdLst/>
              <a:ahLst/>
              <a:cxnLst/>
              <a:rect l="l" t="t" r="r" b="b"/>
              <a:pathLst>
                <a:path w="64696" h="112208" extrusionOk="0">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6" name="Google Shape;3906;p48"/>
            <p:cNvSpPr/>
            <p:nvPr/>
          </p:nvSpPr>
          <p:spPr>
            <a:xfrm rot="-1801764">
              <a:off x="6087772" y="663001"/>
              <a:ext cx="64417" cy="111724"/>
            </a:xfrm>
            <a:custGeom>
              <a:avLst/>
              <a:gdLst/>
              <a:ahLst/>
              <a:cxnLst/>
              <a:rect l="l" t="t" r="r" b="b"/>
              <a:pathLst>
                <a:path w="64474" h="111823" extrusionOk="0">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7" name="Google Shape;3907;p48"/>
            <p:cNvSpPr/>
            <p:nvPr/>
          </p:nvSpPr>
          <p:spPr>
            <a:xfrm>
              <a:off x="5152444" y="952333"/>
              <a:ext cx="216911" cy="289327"/>
            </a:xfrm>
            <a:custGeom>
              <a:avLst/>
              <a:gdLst/>
              <a:ahLst/>
              <a:cxnLst/>
              <a:rect l="l" t="t" r="r" b="b"/>
              <a:pathLst>
                <a:path w="216911" h="289327" extrusionOk="0">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8" name="Google Shape;3908;p48"/>
            <p:cNvSpPr/>
            <p:nvPr/>
          </p:nvSpPr>
          <p:spPr>
            <a:xfrm rot="-1801764">
              <a:off x="5140687" y="961623"/>
              <a:ext cx="170828" cy="296534"/>
            </a:xfrm>
            <a:custGeom>
              <a:avLst/>
              <a:gdLst/>
              <a:ahLst/>
              <a:cxnLst/>
              <a:rect l="l" t="t" r="r" b="b"/>
              <a:pathLst>
                <a:path w="170980" h="296798" extrusionOk="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9" name="Google Shape;3909;p48"/>
            <p:cNvSpPr/>
            <p:nvPr/>
          </p:nvSpPr>
          <p:spPr>
            <a:xfrm rot="-1801764">
              <a:off x="5172664" y="1037752"/>
              <a:ext cx="24322" cy="42252"/>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0" name="Google Shape;3910;p48"/>
            <p:cNvSpPr/>
            <p:nvPr/>
          </p:nvSpPr>
          <p:spPr>
            <a:xfrm rot="-1801764">
              <a:off x="5253882" y="1084610"/>
              <a:ext cx="24322" cy="42252"/>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1" name="Google Shape;3911;p48"/>
            <p:cNvSpPr/>
            <p:nvPr/>
          </p:nvSpPr>
          <p:spPr>
            <a:xfrm>
              <a:off x="5184871" y="1123551"/>
              <a:ext cx="85015" cy="59542"/>
            </a:xfrm>
            <a:custGeom>
              <a:avLst/>
              <a:gdLst/>
              <a:ahLst/>
              <a:cxnLst/>
              <a:rect l="l" t="t" r="r" b="b"/>
              <a:pathLst>
                <a:path w="85015" h="59542" extrusionOk="0">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2" name="Google Shape;3912;p48"/>
            <p:cNvSpPr/>
            <p:nvPr/>
          </p:nvSpPr>
          <p:spPr>
            <a:xfrm>
              <a:off x="3424090" y="2990832"/>
              <a:ext cx="59149" cy="186880"/>
            </a:xfrm>
            <a:custGeom>
              <a:avLst/>
              <a:gdLst/>
              <a:ahLst/>
              <a:cxnLst/>
              <a:rect l="l" t="t" r="r" b="b"/>
              <a:pathLst>
                <a:path w="59149" h="186880" extrusionOk="0">
                  <a:moveTo>
                    <a:pt x="0" y="152591"/>
                  </a:moveTo>
                  <a:lnTo>
                    <a:pt x="59149" y="186881"/>
                  </a:lnTo>
                  <a:lnTo>
                    <a:pt x="59149" y="34195"/>
                  </a:lnTo>
                  <a:lnTo>
                    <a:pt x="0" y="0"/>
                  </a:lnTo>
                  <a:lnTo>
                    <a:pt x="0" y="152591"/>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3" name="Google Shape;3913;p48"/>
            <p:cNvSpPr/>
            <p:nvPr/>
          </p:nvSpPr>
          <p:spPr>
            <a:xfrm>
              <a:off x="3424090" y="2963209"/>
              <a:ext cx="109454" cy="62007"/>
            </a:xfrm>
            <a:custGeom>
              <a:avLst/>
              <a:gdLst/>
              <a:ahLst/>
              <a:cxnLst/>
              <a:rect l="l" t="t" r="r" b="b"/>
              <a:pathLst>
                <a:path w="109454" h="62007" extrusionOk="0">
                  <a:moveTo>
                    <a:pt x="59149" y="62008"/>
                  </a:moveTo>
                  <a:lnTo>
                    <a:pt x="0" y="27718"/>
                  </a:lnTo>
                  <a:lnTo>
                    <a:pt x="47928" y="0"/>
                  </a:lnTo>
                  <a:lnTo>
                    <a:pt x="109455" y="34480"/>
                  </a:lnTo>
                  <a:lnTo>
                    <a:pt x="59149" y="62008"/>
                  </a:lnTo>
                  <a:close/>
                </a:path>
              </a:pathLst>
            </a:custGeom>
            <a:solidFill>
              <a:srgbClr val="70B6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4" name="Google Shape;3914;p48"/>
            <p:cNvSpPr/>
            <p:nvPr/>
          </p:nvSpPr>
          <p:spPr>
            <a:xfrm>
              <a:off x="3532974" y="2965813"/>
              <a:ext cx="174947" cy="282184"/>
            </a:xfrm>
            <a:custGeom>
              <a:avLst/>
              <a:gdLst/>
              <a:ahLst/>
              <a:cxnLst/>
              <a:rect l="l" t="t" r="r" b="b"/>
              <a:pathLst>
                <a:path w="174947" h="282184" extrusionOk="0">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5" name="Google Shape;3915;p48"/>
            <p:cNvSpPr/>
            <p:nvPr/>
          </p:nvSpPr>
          <p:spPr>
            <a:xfrm>
              <a:off x="3635011" y="3202477"/>
              <a:ext cx="34899" cy="63627"/>
            </a:xfrm>
            <a:custGeom>
              <a:avLst/>
              <a:gdLst/>
              <a:ahLst/>
              <a:cxnLst/>
              <a:rect l="l" t="t" r="r" b="b"/>
              <a:pathLst>
                <a:path w="34899" h="63627" extrusionOk="0">
                  <a:moveTo>
                    <a:pt x="0" y="63627"/>
                  </a:moveTo>
                  <a:lnTo>
                    <a:pt x="34900" y="43148"/>
                  </a:lnTo>
                  <a:lnTo>
                    <a:pt x="3138" y="0"/>
                  </a:lnTo>
                  <a:lnTo>
                    <a:pt x="0" y="6362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6" name="Google Shape;3916;p48"/>
            <p:cNvSpPr/>
            <p:nvPr/>
          </p:nvSpPr>
          <p:spPr>
            <a:xfrm>
              <a:off x="3499691" y="2985265"/>
              <a:ext cx="174947" cy="281849"/>
            </a:xfrm>
            <a:custGeom>
              <a:avLst/>
              <a:gdLst/>
              <a:ahLst/>
              <a:cxnLst/>
              <a:rect l="l" t="t" r="r" b="b"/>
              <a:pathLst>
                <a:path w="174947" h="281849" extrusionOk="0">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17" name="Google Shape;3917;p48"/>
          <p:cNvGrpSpPr/>
          <p:nvPr/>
        </p:nvGrpSpPr>
        <p:grpSpPr>
          <a:xfrm>
            <a:off x="2671764" y="2863382"/>
            <a:ext cx="1550646" cy="1684920"/>
            <a:chOff x="2244025" y="145922"/>
            <a:chExt cx="4382832" cy="4762352"/>
          </a:xfrm>
        </p:grpSpPr>
        <p:grpSp>
          <p:nvGrpSpPr>
            <p:cNvPr id="3918" name="Google Shape;3918;p48"/>
            <p:cNvGrpSpPr/>
            <p:nvPr/>
          </p:nvGrpSpPr>
          <p:grpSpPr>
            <a:xfrm>
              <a:off x="4124355" y="330300"/>
              <a:ext cx="2502502" cy="3373185"/>
              <a:chOff x="5785580" y="1232275"/>
              <a:chExt cx="2502502" cy="3373185"/>
            </a:xfrm>
          </p:grpSpPr>
          <p:sp>
            <p:nvSpPr>
              <p:cNvPr id="3919" name="Google Shape;3919;p48"/>
              <p:cNvSpPr/>
              <p:nvPr/>
            </p:nvSpPr>
            <p:spPr>
              <a:xfrm>
                <a:off x="6314607" y="3851433"/>
                <a:ext cx="944490" cy="545783"/>
              </a:xfrm>
              <a:custGeom>
                <a:avLst/>
                <a:gdLst/>
                <a:ahLst/>
                <a:cxnLst/>
                <a:rect l="l" t="t" r="r" b="b"/>
                <a:pathLst>
                  <a:path w="944490" h="545783" extrusionOk="0">
                    <a:moveTo>
                      <a:pt x="500911" y="532447"/>
                    </a:moveTo>
                    <a:lnTo>
                      <a:pt x="23232" y="256222"/>
                    </a:lnTo>
                    <a:cubicBezTo>
                      <a:pt x="-11153" y="236411"/>
                      <a:pt x="-6867" y="201644"/>
                      <a:pt x="32757" y="178689"/>
                    </a:cubicBezTo>
                    <a:lnTo>
                      <a:pt x="342129" y="0"/>
                    </a:lnTo>
                    <a:lnTo>
                      <a:pt x="944490" y="347758"/>
                    </a:lnTo>
                    <a:lnTo>
                      <a:pt x="635023" y="526447"/>
                    </a:lnTo>
                    <a:cubicBezTo>
                      <a:pt x="595494" y="549783"/>
                      <a:pt x="535296" y="552259"/>
                      <a:pt x="500911" y="53244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0" name="Google Shape;3920;p48"/>
              <p:cNvSpPr/>
              <p:nvPr/>
            </p:nvSpPr>
            <p:spPr>
              <a:xfrm>
                <a:off x="6357717" y="3826573"/>
                <a:ext cx="944624" cy="545413"/>
              </a:xfrm>
              <a:custGeom>
                <a:avLst/>
                <a:gdLst/>
                <a:ahLst/>
                <a:cxnLst/>
                <a:rect l="l" t="t" r="r" b="b"/>
                <a:pathLst>
                  <a:path w="944624" h="545413" extrusionOk="0">
                    <a:moveTo>
                      <a:pt x="500854" y="531971"/>
                    </a:moveTo>
                    <a:lnTo>
                      <a:pt x="23271" y="256223"/>
                    </a:lnTo>
                    <a:cubicBezTo>
                      <a:pt x="-11210" y="236315"/>
                      <a:pt x="-6828" y="201644"/>
                      <a:pt x="32796" y="178689"/>
                    </a:cubicBezTo>
                    <a:lnTo>
                      <a:pt x="342263" y="0"/>
                    </a:lnTo>
                    <a:lnTo>
                      <a:pt x="944624" y="347758"/>
                    </a:lnTo>
                    <a:lnTo>
                      <a:pt x="635252" y="526352"/>
                    </a:lnTo>
                    <a:cubicBezTo>
                      <a:pt x="595533" y="549402"/>
                      <a:pt x="535335" y="551879"/>
                      <a:pt x="500854" y="53197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1" name="Google Shape;3921;p48"/>
              <p:cNvSpPr/>
              <p:nvPr/>
            </p:nvSpPr>
            <p:spPr>
              <a:xfrm>
                <a:off x="7274623" y="4156138"/>
                <a:ext cx="27813" cy="18192"/>
              </a:xfrm>
              <a:custGeom>
                <a:avLst/>
                <a:gdLst/>
                <a:ahLst/>
                <a:cxnLst/>
                <a:rect l="l" t="t" r="r" b="b"/>
                <a:pathLst>
                  <a:path w="27813" h="18192" extrusionOk="0">
                    <a:moveTo>
                      <a:pt x="27813" y="18193"/>
                    </a:moveTo>
                    <a:lnTo>
                      <a:pt x="27813" y="0"/>
                    </a:lnTo>
                    <a:lnTo>
                      <a:pt x="0" y="16002"/>
                    </a:lnTo>
                    <a:lnTo>
                      <a:pt x="27813" y="1819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2" name="Google Shape;3922;p48"/>
              <p:cNvSpPr/>
              <p:nvPr/>
            </p:nvSpPr>
            <p:spPr>
              <a:xfrm>
                <a:off x="6357747" y="4031456"/>
                <a:ext cx="28575" cy="18478"/>
              </a:xfrm>
              <a:custGeom>
                <a:avLst/>
                <a:gdLst/>
                <a:ahLst/>
                <a:cxnLst/>
                <a:rect l="l" t="t" r="r" b="b"/>
                <a:pathLst>
                  <a:path w="28575" h="18478" extrusionOk="0">
                    <a:moveTo>
                      <a:pt x="0" y="18479"/>
                    </a:moveTo>
                    <a:lnTo>
                      <a:pt x="0" y="0"/>
                    </a:lnTo>
                    <a:lnTo>
                      <a:pt x="28575" y="11811"/>
                    </a:lnTo>
                    <a:lnTo>
                      <a:pt x="0" y="1847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3" name="Google Shape;3923;p48"/>
              <p:cNvSpPr/>
              <p:nvPr/>
            </p:nvSpPr>
            <p:spPr>
              <a:xfrm>
                <a:off x="6357717" y="3808380"/>
                <a:ext cx="944624" cy="545381"/>
              </a:xfrm>
              <a:custGeom>
                <a:avLst/>
                <a:gdLst/>
                <a:ahLst/>
                <a:cxnLst/>
                <a:rect l="l" t="t" r="r" b="b"/>
                <a:pathLst>
                  <a:path w="944624" h="545381" extrusionOk="0">
                    <a:moveTo>
                      <a:pt x="500854" y="531971"/>
                    </a:moveTo>
                    <a:lnTo>
                      <a:pt x="23271" y="256223"/>
                    </a:lnTo>
                    <a:cubicBezTo>
                      <a:pt x="-11210" y="236316"/>
                      <a:pt x="-6828" y="201549"/>
                      <a:pt x="32796" y="178594"/>
                    </a:cubicBezTo>
                    <a:lnTo>
                      <a:pt x="342263" y="0"/>
                    </a:lnTo>
                    <a:lnTo>
                      <a:pt x="944624" y="347758"/>
                    </a:lnTo>
                    <a:lnTo>
                      <a:pt x="635157" y="526352"/>
                    </a:lnTo>
                    <a:cubicBezTo>
                      <a:pt x="595533" y="549307"/>
                      <a:pt x="535335" y="551879"/>
                      <a:pt x="500854" y="531971"/>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4" name="Google Shape;3924;p48"/>
              <p:cNvSpPr/>
              <p:nvPr/>
            </p:nvSpPr>
            <p:spPr>
              <a:xfrm>
                <a:off x="6627114" y="3561873"/>
                <a:ext cx="675322" cy="594264"/>
              </a:xfrm>
              <a:custGeom>
                <a:avLst/>
                <a:gdLst/>
                <a:ahLst/>
                <a:cxnLst/>
                <a:rect l="l" t="t" r="r" b="b"/>
                <a:pathLst>
                  <a:path w="675322" h="594264" extrusionOk="0">
                    <a:moveTo>
                      <a:pt x="74581" y="247269"/>
                    </a:moveTo>
                    <a:lnTo>
                      <a:pt x="0" y="0"/>
                    </a:lnTo>
                    <a:lnTo>
                      <a:pt x="608933" y="349186"/>
                    </a:lnTo>
                    <a:lnTo>
                      <a:pt x="675322" y="594265"/>
                    </a:lnTo>
                    <a:lnTo>
                      <a:pt x="74581" y="24726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5" name="Google Shape;3925;p48"/>
              <p:cNvSpPr/>
              <p:nvPr/>
            </p:nvSpPr>
            <p:spPr>
              <a:xfrm>
                <a:off x="7276147" y="4135183"/>
                <a:ext cx="26289" cy="31146"/>
              </a:xfrm>
              <a:custGeom>
                <a:avLst/>
                <a:gdLst/>
                <a:ahLst/>
                <a:cxnLst/>
                <a:rect l="l" t="t" r="r" b="b"/>
                <a:pathLst>
                  <a:path w="26289" h="31146" extrusionOk="0">
                    <a:moveTo>
                      <a:pt x="8572" y="31147"/>
                    </a:moveTo>
                    <a:lnTo>
                      <a:pt x="26289" y="20955"/>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6" name="Google Shape;3926;p48"/>
              <p:cNvSpPr/>
              <p:nvPr/>
            </p:nvSpPr>
            <p:spPr>
              <a:xfrm>
                <a:off x="6607968" y="3571113"/>
                <a:ext cx="676751" cy="595217"/>
              </a:xfrm>
              <a:custGeom>
                <a:avLst/>
                <a:gdLst/>
                <a:ahLst/>
                <a:cxnLst/>
                <a:rect l="l" t="t" r="r" b="b"/>
                <a:pathLst>
                  <a:path w="676751" h="595217" extrusionOk="0">
                    <a:moveTo>
                      <a:pt x="74486" y="247364"/>
                    </a:moveTo>
                    <a:lnTo>
                      <a:pt x="0" y="0"/>
                    </a:lnTo>
                    <a:lnTo>
                      <a:pt x="608933" y="349282"/>
                    </a:lnTo>
                    <a:lnTo>
                      <a:pt x="676751" y="595217"/>
                    </a:lnTo>
                    <a:lnTo>
                      <a:pt x="74486" y="24736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7" name="Google Shape;3927;p48"/>
              <p:cNvSpPr/>
              <p:nvPr/>
            </p:nvSpPr>
            <p:spPr>
              <a:xfrm>
                <a:off x="5811392" y="1232275"/>
                <a:ext cx="2476690" cy="3358041"/>
              </a:xfrm>
              <a:custGeom>
                <a:avLst/>
                <a:gdLst/>
                <a:ahLst/>
                <a:cxnLst/>
                <a:rect l="l" t="t" r="r" b="b"/>
                <a:pathLst>
                  <a:path w="2476690" h="3358041" extrusionOk="0">
                    <a:moveTo>
                      <a:pt x="2416778" y="3350869"/>
                    </a:moveTo>
                    <a:lnTo>
                      <a:pt x="59817" y="1990032"/>
                    </a:lnTo>
                    <a:cubicBezTo>
                      <a:pt x="26765" y="1970982"/>
                      <a:pt x="0" y="1919737"/>
                      <a:pt x="0" y="1875732"/>
                    </a:cubicBezTo>
                    <a:lnTo>
                      <a:pt x="0" y="52456"/>
                    </a:lnTo>
                    <a:cubicBezTo>
                      <a:pt x="0" y="8356"/>
                      <a:pt x="26765" y="-11933"/>
                      <a:pt x="59817" y="7213"/>
                    </a:cubicBezTo>
                    <a:lnTo>
                      <a:pt x="2416778" y="1368050"/>
                    </a:lnTo>
                    <a:cubicBezTo>
                      <a:pt x="2449925" y="1387100"/>
                      <a:pt x="2476691" y="1438344"/>
                      <a:pt x="2476691" y="1482350"/>
                    </a:cubicBezTo>
                    <a:lnTo>
                      <a:pt x="2476691" y="3305625"/>
                    </a:lnTo>
                    <a:cubicBezTo>
                      <a:pt x="2476691" y="3349726"/>
                      <a:pt x="2449925" y="3369919"/>
                      <a:pt x="2416778" y="335086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8" name="Google Shape;3928;p48"/>
              <p:cNvSpPr/>
              <p:nvPr/>
            </p:nvSpPr>
            <p:spPr>
              <a:xfrm>
                <a:off x="8240363" y="4509420"/>
                <a:ext cx="26098" cy="92487"/>
              </a:xfrm>
              <a:custGeom>
                <a:avLst/>
                <a:gdLst/>
                <a:ahLst/>
                <a:cxnLst/>
                <a:rect l="l" t="t" r="r" b="b"/>
                <a:pathLst>
                  <a:path w="26098" h="92487" extrusionOk="0">
                    <a:moveTo>
                      <a:pt x="0" y="92488"/>
                    </a:moveTo>
                    <a:lnTo>
                      <a:pt x="26098" y="77438"/>
                    </a:lnTo>
                    <a:lnTo>
                      <a:pt x="14859" y="0"/>
                    </a:lnTo>
                    <a:lnTo>
                      <a:pt x="0" y="9248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9" name="Google Shape;3929;p48"/>
              <p:cNvSpPr/>
              <p:nvPr/>
            </p:nvSpPr>
            <p:spPr>
              <a:xfrm>
                <a:off x="5807106" y="1235868"/>
                <a:ext cx="62674" cy="27245"/>
              </a:xfrm>
              <a:custGeom>
                <a:avLst/>
                <a:gdLst/>
                <a:ahLst/>
                <a:cxnLst/>
                <a:rect l="l" t="t" r="r" b="b"/>
                <a:pathLst>
                  <a:path w="62674" h="27245" extrusionOk="0">
                    <a:moveTo>
                      <a:pt x="0" y="14859"/>
                    </a:moveTo>
                    <a:lnTo>
                      <a:pt x="25717" y="0"/>
                    </a:lnTo>
                    <a:lnTo>
                      <a:pt x="62675" y="21431"/>
                    </a:lnTo>
                    <a:cubicBezTo>
                      <a:pt x="62675" y="21431"/>
                      <a:pt x="23336" y="27432"/>
                      <a:pt x="22384" y="27242"/>
                    </a:cubicBezTo>
                    <a:cubicBezTo>
                      <a:pt x="21431" y="27051"/>
                      <a:pt x="0" y="14859"/>
                      <a:pt x="0" y="1485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0" name="Google Shape;3930;p48"/>
              <p:cNvSpPr/>
              <p:nvPr/>
            </p:nvSpPr>
            <p:spPr>
              <a:xfrm>
                <a:off x="5789771" y="1244753"/>
                <a:ext cx="2476690" cy="3358040"/>
              </a:xfrm>
              <a:custGeom>
                <a:avLst/>
                <a:gdLst/>
                <a:ahLst/>
                <a:cxnLst/>
                <a:rect l="l" t="t" r="r" b="b"/>
                <a:pathLst>
                  <a:path w="2476690" h="3358040" extrusionOk="0">
                    <a:moveTo>
                      <a:pt x="2416874" y="3350869"/>
                    </a:moveTo>
                    <a:lnTo>
                      <a:pt x="59817" y="1990032"/>
                    </a:lnTo>
                    <a:cubicBezTo>
                      <a:pt x="26765" y="1970982"/>
                      <a:pt x="0" y="1919737"/>
                      <a:pt x="0" y="1875732"/>
                    </a:cubicBezTo>
                    <a:lnTo>
                      <a:pt x="0" y="52456"/>
                    </a:lnTo>
                    <a:cubicBezTo>
                      <a:pt x="0" y="8356"/>
                      <a:pt x="26765" y="-11933"/>
                      <a:pt x="59817" y="7213"/>
                    </a:cubicBezTo>
                    <a:lnTo>
                      <a:pt x="2416874" y="1368049"/>
                    </a:lnTo>
                    <a:cubicBezTo>
                      <a:pt x="2449925" y="1387099"/>
                      <a:pt x="2476691" y="1438344"/>
                      <a:pt x="2476691" y="1482349"/>
                    </a:cubicBezTo>
                    <a:lnTo>
                      <a:pt x="2476691" y="3305625"/>
                    </a:lnTo>
                    <a:cubicBezTo>
                      <a:pt x="2476691" y="3349726"/>
                      <a:pt x="2449925" y="3369919"/>
                      <a:pt x="2416874" y="335086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1" name="Google Shape;3931;p48"/>
              <p:cNvSpPr/>
              <p:nvPr/>
            </p:nvSpPr>
            <p:spPr>
              <a:xfrm>
                <a:off x="5785580" y="1247175"/>
                <a:ext cx="2476785" cy="3358285"/>
              </a:xfrm>
              <a:custGeom>
                <a:avLst/>
                <a:gdLst/>
                <a:ahLst/>
                <a:cxnLst/>
                <a:rect l="l" t="t" r="r" b="b"/>
                <a:pathLst>
                  <a:path w="2476785" h="3358285" extrusionOk="0">
                    <a:moveTo>
                      <a:pt x="2476786" y="1482309"/>
                    </a:moveTo>
                    <a:lnTo>
                      <a:pt x="2476786" y="3305775"/>
                    </a:lnTo>
                    <a:cubicBezTo>
                      <a:pt x="2476786" y="3349971"/>
                      <a:pt x="2449925" y="3370259"/>
                      <a:pt x="2416874" y="3351019"/>
                    </a:cubicBezTo>
                    <a:lnTo>
                      <a:pt x="59817" y="1989992"/>
                    </a:lnTo>
                    <a:cubicBezTo>
                      <a:pt x="26765" y="1970942"/>
                      <a:pt x="0" y="1919697"/>
                      <a:pt x="0" y="1875692"/>
                    </a:cubicBezTo>
                    <a:lnTo>
                      <a:pt x="0" y="52416"/>
                    </a:lnTo>
                    <a:cubicBezTo>
                      <a:pt x="0" y="8315"/>
                      <a:pt x="26765" y="-11878"/>
                      <a:pt x="59817" y="7172"/>
                    </a:cubicBezTo>
                    <a:lnTo>
                      <a:pt x="2416874" y="1368009"/>
                    </a:lnTo>
                    <a:cubicBezTo>
                      <a:pt x="2449925" y="1387059"/>
                      <a:pt x="2476786" y="1438304"/>
                      <a:pt x="2476786" y="148230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2" name="Google Shape;3932;p48"/>
              <p:cNvSpPr/>
              <p:nvPr/>
            </p:nvSpPr>
            <p:spPr>
              <a:xfrm>
                <a:off x="5815488" y="1286421"/>
                <a:ext cx="2415539" cy="3200710"/>
              </a:xfrm>
              <a:custGeom>
                <a:avLst/>
                <a:gdLst/>
                <a:ahLst/>
                <a:cxnLst/>
                <a:rect l="l" t="t" r="r" b="b"/>
                <a:pathLst>
                  <a:path w="2415539" h="3200710" extrusionOk="0">
                    <a:moveTo>
                      <a:pt x="2414111" y="3200711"/>
                    </a:moveTo>
                    <a:lnTo>
                      <a:pt x="0" y="1806727"/>
                    </a:lnTo>
                    <a:lnTo>
                      <a:pt x="1333" y="20504"/>
                    </a:lnTo>
                    <a:cubicBezTo>
                      <a:pt x="1333" y="2121"/>
                      <a:pt x="14097" y="-5214"/>
                      <a:pt x="29908" y="3930"/>
                    </a:cubicBezTo>
                    <a:lnTo>
                      <a:pt x="2386965" y="1364672"/>
                    </a:lnTo>
                    <a:cubicBezTo>
                      <a:pt x="2403853" y="1375759"/>
                      <a:pt x="2414464" y="1394219"/>
                      <a:pt x="2415540" y="14143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3" name="Google Shape;3933;p48"/>
              <p:cNvSpPr/>
              <p:nvPr/>
            </p:nvSpPr>
            <p:spPr>
              <a:xfrm>
                <a:off x="5915882" y="1476290"/>
                <a:ext cx="2188940" cy="1460906"/>
              </a:xfrm>
              <a:custGeom>
                <a:avLst/>
                <a:gdLst/>
                <a:ahLst/>
                <a:cxnLst/>
                <a:rect l="l" t="t" r="r" b="b"/>
                <a:pathLst>
                  <a:path w="2188940" h="1460906" extrusionOk="0">
                    <a:moveTo>
                      <a:pt x="2164556" y="1457981"/>
                    </a:moveTo>
                    <a:lnTo>
                      <a:pt x="24384" y="222303"/>
                    </a:lnTo>
                    <a:cubicBezTo>
                      <a:pt x="9306" y="211583"/>
                      <a:pt x="248" y="194317"/>
                      <a:pt x="0" y="175821"/>
                    </a:cubicBezTo>
                    <a:lnTo>
                      <a:pt x="0" y="21326"/>
                    </a:lnTo>
                    <a:cubicBezTo>
                      <a:pt x="0" y="3419"/>
                      <a:pt x="10858" y="-4868"/>
                      <a:pt x="24384" y="2942"/>
                    </a:cubicBezTo>
                    <a:lnTo>
                      <a:pt x="2164556" y="1238335"/>
                    </a:lnTo>
                    <a:cubicBezTo>
                      <a:pt x="2179587" y="1249136"/>
                      <a:pt x="2188626" y="1266405"/>
                      <a:pt x="2188940" y="1284912"/>
                    </a:cubicBezTo>
                    <a:lnTo>
                      <a:pt x="2188940" y="1439408"/>
                    </a:lnTo>
                    <a:cubicBezTo>
                      <a:pt x="2188940" y="1457410"/>
                      <a:pt x="2177987" y="1465792"/>
                      <a:pt x="2164556" y="145798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4" name="Google Shape;3934;p48"/>
              <p:cNvSpPr/>
              <p:nvPr/>
            </p:nvSpPr>
            <p:spPr>
              <a:xfrm rot="-1801764">
                <a:off x="5975652" y="1564561"/>
                <a:ext cx="76512" cy="132469"/>
              </a:xfrm>
              <a:custGeom>
                <a:avLst/>
                <a:gdLst/>
                <a:ahLst/>
                <a:cxnLst/>
                <a:rect l="l" t="t" r="r" b="b"/>
                <a:pathLst>
                  <a:path w="76580" h="132587" extrusionOk="0">
                    <a:moveTo>
                      <a:pt x="76581" y="66294"/>
                    </a:moveTo>
                    <a:cubicBezTo>
                      <a:pt x="76581" y="102907"/>
                      <a:pt x="59438" y="132588"/>
                      <a:pt x="38290" y="132588"/>
                    </a:cubicBezTo>
                    <a:cubicBezTo>
                      <a:pt x="17143" y="132588"/>
                      <a:pt x="0" y="102907"/>
                      <a:pt x="0" y="66294"/>
                    </a:cubicBezTo>
                    <a:cubicBezTo>
                      <a:pt x="0" y="29681"/>
                      <a:pt x="17143" y="0"/>
                      <a:pt x="38290" y="0"/>
                    </a:cubicBezTo>
                    <a:cubicBezTo>
                      <a:pt x="59438" y="0"/>
                      <a:pt x="76581" y="29681"/>
                      <a:pt x="76581" y="66294"/>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5" name="Google Shape;3935;p48"/>
              <p:cNvSpPr/>
              <p:nvPr/>
            </p:nvSpPr>
            <p:spPr>
              <a:xfrm>
                <a:off x="6935438" y="2145169"/>
                <a:ext cx="197262" cy="149154"/>
              </a:xfrm>
              <a:custGeom>
                <a:avLst/>
                <a:gdLst/>
                <a:ahLst/>
                <a:cxnLst/>
                <a:rect l="l" t="t" r="r" b="b"/>
                <a:pathLst>
                  <a:path w="197262" h="149154" extrusionOk="0">
                    <a:moveTo>
                      <a:pt x="191167" y="148450"/>
                    </a:moveTo>
                    <a:lnTo>
                      <a:pt x="6096" y="41485"/>
                    </a:lnTo>
                    <a:cubicBezTo>
                      <a:pt x="2314" y="38818"/>
                      <a:pt x="48" y="34493"/>
                      <a:pt x="0" y="29864"/>
                    </a:cubicBezTo>
                    <a:lnTo>
                      <a:pt x="0" y="5385"/>
                    </a:lnTo>
                    <a:cubicBezTo>
                      <a:pt x="0" y="813"/>
                      <a:pt x="2667" y="-1187"/>
                      <a:pt x="6096" y="718"/>
                    </a:cubicBezTo>
                    <a:lnTo>
                      <a:pt x="191167" y="107683"/>
                    </a:lnTo>
                    <a:cubicBezTo>
                      <a:pt x="194948" y="110350"/>
                      <a:pt x="197215" y="114675"/>
                      <a:pt x="197263" y="119304"/>
                    </a:cubicBezTo>
                    <a:lnTo>
                      <a:pt x="197263" y="143783"/>
                    </a:lnTo>
                    <a:cubicBezTo>
                      <a:pt x="197263" y="148260"/>
                      <a:pt x="194596" y="150355"/>
                      <a:pt x="191167" y="148450"/>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6" name="Google Shape;3936;p48"/>
              <p:cNvSpPr/>
              <p:nvPr/>
            </p:nvSpPr>
            <p:spPr>
              <a:xfrm>
                <a:off x="7235094" y="2318577"/>
                <a:ext cx="197262" cy="148968"/>
              </a:xfrm>
              <a:custGeom>
                <a:avLst/>
                <a:gdLst/>
                <a:ahLst/>
                <a:cxnLst/>
                <a:rect l="l" t="t" r="r" b="b"/>
                <a:pathLst>
                  <a:path w="197262" h="148968" extrusionOk="0">
                    <a:moveTo>
                      <a:pt x="191167" y="148397"/>
                    </a:moveTo>
                    <a:lnTo>
                      <a:pt x="6096" y="41527"/>
                    </a:lnTo>
                    <a:cubicBezTo>
                      <a:pt x="2324" y="38850"/>
                      <a:pt x="57" y="34535"/>
                      <a:pt x="0" y="29906"/>
                    </a:cubicBezTo>
                    <a:lnTo>
                      <a:pt x="0" y="5332"/>
                    </a:lnTo>
                    <a:cubicBezTo>
                      <a:pt x="0" y="855"/>
                      <a:pt x="2667" y="-1241"/>
                      <a:pt x="6096" y="760"/>
                    </a:cubicBezTo>
                    <a:lnTo>
                      <a:pt x="191167" y="107630"/>
                    </a:lnTo>
                    <a:cubicBezTo>
                      <a:pt x="194948" y="110297"/>
                      <a:pt x="197215" y="114622"/>
                      <a:pt x="197263" y="119251"/>
                    </a:cubicBezTo>
                    <a:lnTo>
                      <a:pt x="197263" y="143825"/>
                    </a:lnTo>
                    <a:cubicBezTo>
                      <a:pt x="197263" y="148397"/>
                      <a:pt x="194405" y="149921"/>
                      <a:pt x="191167" y="14839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7" name="Google Shape;3937;p48"/>
              <p:cNvSpPr/>
              <p:nvPr/>
            </p:nvSpPr>
            <p:spPr>
              <a:xfrm>
                <a:off x="7529798" y="2488369"/>
                <a:ext cx="197358" cy="149033"/>
              </a:xfrm>
              <a:custGeom>
                <a:avLst/>
                <a:gdLst/>
                <a:ahLst/>
                <a:cxnLst/>
                <a:rect l="l" t="t" r="r" b="b"/>
                <a:pathLst>
                  <a:path w="197358" h="149033" extrusionOk="0">
                    <a:moveTo>
                      <a:pt x="191262" y="148437"/>
                    </a:moveTo>
                    <a:lnTo>
                      <a:pt x="6096" y="41566"/>
                    </a:lnTo>
                    <a:cubicBezTo>
                      <a:pt x="2353" y="38823"/>
                      <a:pt x="105" y="34489"/>
                      <a:pt x="0" y="29851"/>
                    </a:cubicBezTo>
                    <a:lnTo>
                      <a:pt x="0" y="5371"/>
                    </a:lnTo>
                    <a:cubicBezTo>
                      <a:pt x="0" y="894"/>
                      <a:pt x="2762" y="-1201"/>
                      <a:pt x="6096" y="704"/>
                    </a:cubicBezTo>
                    <a:lnTo>
                      <a:pt x="191262" y="107670"/>
                    </a:lnTo>
                    <a:cubicBezTo>
                      <a:pt x="195043" y="110337"/>
                      <a:pt x="197310" y="114661"/>
                      <a:pt x="197358" y="119290"/>
                    </a:cubicBezTo>
                    <a:lnTo>
                      <a:pt x="197358" y="143769"/>
                    </a:lnTo>
                    <a:cubicBezTo>
                      <a:pt x="197358" y="148342"/>
                      <a:pt x="194977" y="150056"/>
                      <a:pt x="191262" y="14843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8" name="Google Shape;3938;p48"/>
              <p:cNvSpPr/>
              <p:nvPr/>
            </p:nvSpPr>
            <p:spPr>
              <a:xfrm>
                <a:off x="7829454" y="2661668"/>
                <a:ext cx="197358" cy="148943"/>
              </a:xfrm>
              <a:custGeom>
                <a:avLst/>
                <a:gdLst/>
                <a:ahLst/>
                <a:cxnLst/>
                <a:rect l="l" t="t" r="r" b="b"/>
                <a:pathLst>
                  <a:path w="197358" h="148943" extrusionOk="0">
                    <a:moveTo>
                      <a:pt x="191262" y="148207"/>
                    </a:moveTo>
                    <a:lnTo>
                      <a:pt x="6096" y="41336"/>
                    </a:lnTo>
                    <a:cubicBezTo>
                      <a:pt x="2362" y="38631"/>
                      <a:pt x="105" y="34326"/>
                      <a:pt x="0" y="29716"/>
                    </a:cubicBezTo>
                    <a:lnTo>
                      <a:pt x="0" y="5332"/>
                    </a:lnTo>
                    <a:cubicBezTo>
                      <a:pt x="0" y="855"/>
                      <a:pt x="2762" y="-1241"/>
                      <a:pt x="6096" y="760"/>
                    </a:cubicBezTo>
                    <a:lnTo>
                      <a:pt x="191262" y="107630"/>
                    </a:lnTo>
                    <a:cubicBezTo>
                      <a:pt x="195024" y="110316"/>
                      <a:pt x="197282" y="114631"/>
                      <a:pt x="197358" y="119251"/>
                    </a:cubicBezTo>
                    <a:lnTo>
                      <a:pt x="197358" y="143825"/>
                    </a:lnTo>
                    <a:cubicBezTo>
                      <a:pt x="197358" y="148207"/>
                      <a:pt x="194596" y="150112"/>
                      <a:pt x="191262" y="14820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9" name="Google Shape;3939;p48"/>
              <p:cNvSpPr/>
              <p:nvPr/>
            </p:nvSpPr>
            <p:spPr>
              <a:xfrm>
                <a:off x="7391400" y="2634856"/>
                <a:ext cx="551783" cy="685887"/>
              </a:xfrm>
              <a:custGeom>
                <a:avLst/>
                <a:gdLst/>
                <a:ahLst/>
                <a:cxnLst/>
                <a:rect l="l" t="t" r="r" b="b"/>
                <a:pathLst>
                  <a:path w="551783" h="685887" extrusionOk="0">
                    <a:moveTo>
                      <a:pt x="527018" y="682987"/>
                    </a:moveTo>
                    <a:lnTo>
                      <a:pt x="23908" y="392474"/>
                    </a:lnTo>
                    <a:cubicBezTo>
                      <a:pt x="9173" y="381730"/>
                      <a:pt x="324" y="364700"/>
                      <a:pt x="0" y="346469"/>
                    </a:cubicBezTo>
                    <a:lnTo>
                      <a:pt x="0" y="21285"/>
                    </a:lnTo>
                    <a:cubicBezTo>
                      <a:pt x="0" y="3378"/>
                      <a:pt x="10859" y="-4813"/>
                      <a:pt x="24289" y="2902"/>
                    </a:cubicBezTo>
                    <a:lnTo>
                      <a:pt x="527399" y="293319"/>
                    </a:lnTo>
                    <a:cubicBezTo>
                      <a:pt x="542430" y="304120"/>
                      <a:pt x="551469" y="321389"/>
                      <a:pt x="551783" y="339896"/>
                    </a:cubicBezTo>
                    <a:lnTo>
                      <a:pt x="551783" y="664508"/>
                    </a:lnTo>
                    <a:cubicBezTo>
                      <a:pt x="551402" y="682511"/>
                      <a:pt x="540448" y="690702"/>
                      <a:pt x="527018" y="6829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0" name="Google Shape;3940;p48"/>
              <p:cNvSpPr/>
              <p:nvPr/>
            </p:nvSpPr>
            <p:spPr>
              <a:xfrm>
                <a:off x="5981604" y="2604685"/>
                <a:ext cx="1286351" cy="820016"/>
              </a:xfrm>
              <a:custGeom>
                <a:avLst/>
                <a:gdLst/>
                <a:ahLst/>
                <a:cxnLst/>
                <a:rect l="l" t="t" r="r" b="b"/>
                <a:pathLst>
                  <a:path w="1286351" h="820016" extrusionOk="0">
                    <a:moveTo>
                      <a:pt x="1274159" y="818599"/>
                    </a:moveTo>
                    <a:lnTo>
                      <a:pt x="12192" y="89937"/>
                    </a:lnTo>
                    <a:cubicBezTo>
                      <a:pt x="4686" y="84555"/>
                      <a:pt x="162" y="75935"/>
                      <a:pt x="0" y="66696"/>
                    </a:cubicBezTo>
                    <a:lnTo>
                      <a:pt x="0" y="10784"/>
                    </a:lnTo>
                    <a:cubicBezTo>
                      <a:pt x="0" y="1830"/>
                      <a:pt x="5525" y="-2265"/>
                      <a:pt x="12192" y="1259"/>
                    </a:cubicBezTo>
                    <a:lnTo>
                      <a:pt x="1274159" y="729826"/>
                    </a:lnTo>
                    <a:cubicBezTo>
                      <a:pt x="1281693" y="735189"/>
                      <a:pt x="1286218" y="743818"/>
                      <a:pt x="1286351" y="753067"/>
                    </a:cubicBezTo>
                    <a:lnTo>
                      <a:pt x="1286351" y="808979"/>
                    </a:lnTo>
                    <a:cubicBezTo>
                      <a:pt x="1285970" y="818313"/>
                      <a:pt x="1280922" y="822409"/>
                      <a:pt x="1274159" y="81859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1" name="Google Shape;3941;p48"/>
              <p:cNvSpPr/>
              <p:nvPr/>
            </p:nvSpPr>
            <p:spPr>
              <a:xfrm>
                <a:off x="5985319" y="2767047"/>
                <a:ext cx="1158430" cy="718178"/>
              </a:xfrm>
              <a:custGeom>
                <a:avLst/>
                <a:gdLst/>
                <a:ahLst/>
                <a:cxnLst/>
                <a:rect l="l" t="t" r="r" b="b"/>
                <a:pathLst>
                  <a:path w="1158430" h="718178" extrusionOk="0">
                    <a:moveTo>
                      <a:pt x="1146239" y="716722"/>
                    </a:moveTo>
                    <a:lnTo>
                      <a:pt x="12192" y="61878"/>
                    </a:lnTo>
                    <a:cubicBezTo>
                      <a:pt x="4658" y="56515"/>
                      <a:pt x="133" y="47886"/>
                      <a:pt x="0" y="38637"/>
                    </a:cubicBezTo>
                    <a:lnTo>
                      <a:pt x="0" y="10824"/>
                    </a:lnTo>
                    <a:cubicBezTo>
                      <a:pt x="0" y="1870"/>
                      <a:pt x="5429" y="-2321"/>
                      <a:pt x="12192" y="1299"/>
                    </a:cubicBezTo>
                    <a:lnTo>
                      <a:pt x="1146239" y="656047"/>
                    </a:lnTo>
                    <a:cubicBezTo>
                      <a:pt x="1153735" y="661448"/>
                      <a:pt x="1158249" y="670059"/>
                      <a:pt x="1158431" y="679288"/>
                    </a:cubicBezTo>
                    <a:lnTo>
                      <a:pt x="1158431" y="707101"/>
                    </a:lnTo>
                    <a:cubicBezTo>
                      <a:pt x="1158431" y="716436"/>
                      <a:pt x="1152906" y="720627"/>
                      <a:pt x="1146239" y="71672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2" name="Google Shape;3942;p48"/>
              <p:cNvSpPr/>
              <p:nvPr/>
            </p:nvSpPr>
            <p:spPr>
              <a:xfrm>
                <a:off x="5985319" y="2872624"/>
                <a:ext cx="1158430" cy="718059"/>
              </a:xfrm>
              <a:custGeom>
                <a:avLst/>
                <a:gdLst/>
                <a:ahLst/>
                <a:cxnLst/>
                <a:rect l="l" t="t" r="r" b="b"/>
                <a:pathLst>
                  <a:path w="1158430" h="718059" extrusionOk="0">
                    <a:moveTo>
                      <a:pt x="1146239" y="716587"/>
                    </a:moveTo>
                    <a:lnTo>
                      <a:pt x="12192" y="61933"/>
                    </a:lnTo>
                    <a:cubicBezTo>
                      <a:pt x="4658" y="56523"/>
                      <a:pt x="133" y="47865"/>
                      <a:pt x="0" y="38597"/>
                    </a:cubicBezTo>
                    <a:lnTo>
                      <a:pt x="0" y="10784"/>
                    </a:lnTo>
                    <a:cubicBezTo>
                      <a:pt x="0" y="1830"/>
                      <a:pt x="5429" y="-2265"/>
                      <a:pt x="12192" y="1259"/>
                    </a:cubicBezTo>
                    <a:lnTo>
                      <a:pt x="1146239" y="655912"/>
                    </a:lnTo>
                    <a:cubicBezTo>
                      <a:pt x="1153735" y="661351"/>
                      <a:pt x="1158249" y="669990"/>
                      <a:pt x="1158431" y="679248"/>
                    </a:cubicBezTo>
                    <a:lnTo>
                      <a:pt x="1158431" y="707062"/>
                    </a:lnTo>
                    <a:cubicBezTo>
                      <a:pt x="1158431" y="716396"/>
                      <a:pt x="1152906" y="720492"/>
                      <a:pt x="1146239" y="71658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3" name="Google Shape;3943;p48"/>
              <p:cNvSpPr/>
              <p:nvPr/>
            </p:nvSpPr>
            <p:spPr>
              <a:xfrm>
                <a:off x="5985319" y="2978121"/>
                <a:ext cx="868489" cy="550694"/>
              </a:xfrm>
              <a:custGeom>
                <a:avLst/>
                <a:gdLst/>
                <a:ahLst/>
                <a:cxnLst/>
                <a:rect l="l" t="t" r="r" b="b"/>
                <a:pathLst>
                  <a:path w="868489" h="550694" extrusionOk="0">
                    <a:moveTo>
                      <a:pt x="856297" y="549272"/>
                    </a:moveTo>
                    <a:lnTo>
                      <a:pt x="12192" y="61878"/>
                    </a:lnTo>
                    <a:cubicBezTo>
                      <a:pt x="4658" y="56515"/>
                      <a:pt x="133" y="47885"/>
                      <a:pt x="0" y="38637"/>
                    </a:cubicBezTo>
                    <a:lnTo>
                      <a:pt x="0" y="10824"/>
                    </a:lnTo>
                    <a:cubicBezTo>
                      <a:pt x="0" y="1870"/>
                      <a:pt x="5429" y="-2321"/>
                      <a:pt x="12192" y="1299"/>
                    </a:cubicBezTo>
                    <a:lnTo>
                      <a:pt x="856297" y="488979"/>
                    </a:lnTo>
                    <a:cubicBezTo>
                      <a:pt x="863889" y="494294"/>
                      <a:pt x="868432" y="502952"/>
                      <a:pt x="868489" y="512220"/>
                    </a:cubicBezTo>
                    <a:lnTo>
                      <a:pt x="868489" y="540033"/>
                    </a:lnTo>
                    <a:cubicBezTo>
                      <a:pt x="868489" y="548986"/>
                      <a:pt x="863155" y="553082"/>
                      <a:pt x="856297" y="54927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4" name="Google Shape;3944;p48"/>
              <p:cNvSpPr/>
              <p:nvPr/>
            </p:nvSpPr>
            <p:spPr>
              <a:xfrm>
                <a:off x="7391018" y="3086134"/>
                <a:ext cx="551783" cy="368151"/>
              </a:xfrm>
              <a:custGeom>
                <a:avLst/>
                <a:gdLst/>
                <a:ahLst/>
                <a:cxnLst/>
                <a:rect l="l" t="t" r="r" b="b"/>
                <a:pathLst>
                  <a:path w="551783" h="368151"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5" name="Google Shape;3945;p48"/>
              <p:cNvSpPr/>
              <p:nvPr/>
            </p:nvSpPr>
            <p:spPr>
              <a:xfrm>
                <a:off x="7391018" y="3191616"/>
                <a:ext cx="551783" cy="368230"/>
              </a:xfrm>
              <a:custGeom>
                <a:avLst/>
                <a:gdLst/>
                <a:ahLst/>
                <a:cxnLst/>
                <a:rect l="l" t="t" r="r" b="b"/>
                <a:pathLst>
                  <a:path w="551783" h="368230" extrusionOk="0">
                    <a:moveTo>
                      <a:pt x="539591" y="366733"/>
                    </a:moveTo>
                    <a:lnTo>
                      <a:pt x="12192" y="61933"/>
                    </a:lnTo>
                    <a:cubicBezTo>
                      <a:pt x="4648" y="56542"/>
                      <a:pt x="114" y="47874"/>
                      <a:pt x="0" y="38597"/>
                    </a:cubicBezTo>
                    <a:lnTo>
                      <a:pt x="0" y="10784"/>
                    </a:lnTo>
                    <a:cubicBezTo>
                      <a:pt x="0" y="1831"/>
                      <a:pt x="5429" y="-2265"/>
                      <a:pt x="12192" y="1259"/>
                    </a:cubicBezTo>
                    <a:lnTo>
                      <a:pt x="539591" y="306059"/>
                    </a:lnTo>
                    <a:cubicBezTo>
                      <a:pt x="547126" y="311422"/>
                      <a:pt x="551650" y="320051"/>
                      <a:pt x="551784" y="329300"/>
                    </a:cubicBezTo>
                    <a:lnTo>
                      <a:pt x="551784" y="357113"/>
                    </a:lnTo>
                    <a:cubicBezTo>
                      <a:pt x="551784" y="366447"/>
                      <a:pt x="546354" y="370734"/>
                      <a:pt x="539591" y="36673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6" name="Google Shape;3946;p48"/>
              <p:cNvSpPr/>
              <p:nvPr/>
            </p:nvSpPr>
            <p:spPr>
              <a:xfrm>
                <a:off x="7391018" y="3297399"/>
                <a:ext cx="413670" cy="288153"/>
              </a:xfrm>
              <a:custGeom>
                <a:avLst/>
                <a:gdLst/>
                <a:ahLst/>
                <a:cxnLst/>
                <a:rect l="l" t="t" r="r" b="b"/>
                <a:pathLst>
                  <a:path w="413670" h="288153" extrusionOk="0">
                    <a:moveTo>
                      <a:pt x="401479" y="286668"/>
                    </a:moveTo>
                    <a:lnTo>
                      <a:pt x="12192" y="61878"/>
                    </a:lnTo>
                    <a:cubicBezTo>
                      <a:pt x="4658" y="56515"/>
                      <a:pt x="133" y="47885"/>
                      <a:pt x="0" y="38637"/>
                    </a:cubicBezTo>
                    <a:lnTo>
                      <a:pt x="0" y="10824"/>
                    </a:lnTo>
                    <a:cubicBezTo>
                      <a:pt x="0" y="1870"/>
                      <a:pt x="5429" y="-2321"/>
                      <a:pt x="12192" y="1299"/>
                    </a:cubicBezTo>
                    <a:lnTo>
                      <a:pt x="401479" y="226851"/>
                    </a:lnTo>
                    <a:cubicBezTo>
                      <a:pt x="409023" y="232242"/>
                      <a:pt x="413556" y="240910"/>
                      <a:pt x="413671" y="250187"/>
                    </a:cubicBezTo>
                    <a:lnTo>
                      <a:pt x="413671" y="277905"/>
                    </a:lnTo>
                    <a:cubicBezTo>
                      <a:pt x="413671" y="286477"/>
                      <a:pt x="408242" y="290573"/>
                      <a:pt x="401479" y="28666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7" name="Google Shape;3947;p48"/>
              <p:cNvSpPr/>
              <p:nvPr/>
            </p:nvSpPr>
            <p:spPr>
              <a:xfrm>
                <a:off x="7391400" y="3447774"/>
                <a:ext cx="551783" cy="685927"/>
              </a:xfrm>
              <a:custGeom>
                <a:avLst/>
                <a:gdLst/>
                <a:ahLst/>
                <a:cxnLst/>
                <a:rect l="l" t="t" r="r" b="b"/>
                <a:pathLst>
                  <a:path w="551783" h="685927" extrusionOk="0">
                    <a:moveTo>
                      <a:pt x="527018" y="683027"/>
                    </a:moveTo>
                    <a:lnTo>
                      <a:pt x="23908" y="392515"/>
                    </a:lnTo>
                    <a:cubicBezTo>
                      <a:pt x="9039" y="381675"/>
                      <a:pt x="172" y="364435"/>
                      <a:pt x="0" y="346033"/>
                    </a:cubicBezTo>
                    <a:lnTo>
                      <a:pt x="0" y="21326"/>
                    </a:lnTo>
                    <a:cubicBezTo>
                      <a:pt x="0" y="3419"/>
                      <a:pt x="10859" y="-4868"/>
                      <a:pt x="24289" y="2942"/>
                    </a:cubicBezTo>
                    <a:lnTo>
                      <a:pt x="527399" y="293359"/>
                    </a:lnTo>
                    <a:cubicBezTo>
                      <a:pt x="542430" y="304161"/>
                      <a:pt x="551469" y="321430"/>
                      <a:pt x="551783" y="339937"/>
                    </a:cubicBezTo>
                    <a:lnTo>
                      <a:pt x="551783" y="664549"/>
                    </a:lnTo>
                    <a:cubicBezTo>
                      <a:pt x="551402" y="682551"/>
                      <a:pt x="540448" y="690742"/>
                      <a:pt x="527018" y="68302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8" name="Google Shape;3948;p48"/>
              <p:cNvSpPr/>
              <p:nvPr/>
            </p:nvSpPr>
            <p:spPr>
              <a:xfrm>
                <a:off x="7391018" y="3899093"/>
                <a:ext cx="551783" cy="368152"/>
              </a:xfrm>
              <a:custGeom>
                <a:avLst/>
                <a:gdLst/>
                <a:ahLst/>
                <a:cxnLst/>
                <a:rect l="l" t="t" r="r" b="b"/>
                <a:pathLst>
                  <a:path w="551783" h="368152" extrusionOk="0">
                    <a:moveTo>
                      <a:pt x="539591" y="366678"/>
                    </a:moveTo>
                    <a:lnTo>
                      <a:pt x="12192" y="61878"/>
                    </a:lnTo>
                    <a:cubicBezTo>
                      <a:pt x="4658" y="56515"/>
                      <a:pt x="133" y="47886"/>
                      <a:pt x="0" y="38637"/>
                    </a:cubicBezTo>
                    <a:lnTo>
                      <a:pt x="0" y="10824"/>
                    </a:lnTo>
                    <a:cubicBezTo>
                      <a:pt x="0" y="1870"/>
                      <a:pt x="5429" y="-2321"/>
                      <a:pt x="12192" y="1299"/>
                    </a:cubicBezTo>
                    <a:lnTo>
                      <a:pt x="539591" y="306099"/>
                    </a:lnTo>
                    <a:cubicBezTo>
                      <a:pt x="547135" y="311490"/>
                      <a:pt x="551669" y="320158"/>
                      <a:pt x="551784" y="329435"/>
                    </a:cubicBezTo>
                    <a:lnTo>
                      <a:pt x="551784" y="357248"/>
                    </a:lnTo>
                    <a:cubicBezTo>
                      <a:pt x="551784" y="366487"/>
                      <a:pt x="546354" y="370583"/>
                      <a:pt x="539591" y="36667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9" name="Google Shape;3949;p48"/>
              <p:cNvSpPr/>
              <p:nvPr/>
            </p:nvSpPr>
            <p:spPr>
              <a:xfrm>
                <a:off x="7462456" y="2876264"/>
                <a:ext cx="257937" cy="241458"/>
              </a:xfrm>
              <a:custGeom>
                <a:avLst/>
                <a:gdLst/>
                <a:ahLst/>
                <a:cxnLst/>
                <a:rect l="l" t="t" r="r" b="b"/>
                <a:pathLst>
                  <a:path w="257937" h="241458" extrusionOk="0">
                    <a:moveTo>
                      <a:pt x="99632" y="92012"/>
                    </a:moveTo>
                    <a:lnTo>
                      <a:pt x="64294" y="1048"/>
                    </a:lnTo>
                    <a:lnTo>
                      <a:pt x="0" y="92488"/>
                    </a:lnTo>
                    <a:lnTo>
                      <a:pt x="70580" y="133255"/>
                    </a:lnTo>
                    <a:lnTo>
                      <a:pt x="128588" y="166783"/>
                    </a:lnTo>
                    <a:lnTo>
                      <a:pt x="257937" y="241459"/>
                    </a:lnTo>
                    <a:lnTo>
                      <a:pt x="164306" y="0"/>
                    </a:lnTo>
                    <a:lnTo>
                      <a:pt x="99632"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0" name="Google Shape;3950;p48"/>
              <p:cNvSpPr/>
              <p:nvPr/>
            </p:nvSpPr>
            <p:spPr>
              <a:xfrm rot="-1801764">
                <a:off x="7788337" y="2912905"/>
                <a:ext cx="68709" cy="119146"/>
              </a:xfrm>
              <a:custGeom>
                <a:avLst/>
                <a:gdLst/>
                <a:ahLst/>
                <a:cxnLst/>
                <a:rect l="l" t="t" r="r" b="b"/>
                <a:pathLst>
                  <a:path w="68770" h="119252" extrusionOk="0">
                    <a:moveTo>
                      <a:pt x="68771" y="59627"/>
                    </a:moveTo>
                    <a:cubicBezTo>
                      <a:pt x="68771" y="92557"/>
                      <a:pt x="53376" y="119253"/>
                      <a:pt x="34386" y="119253"/>
                    </a:cubicBezTo>
                    <a:cubicBezTo>
                      <a:pt x="15395" y="119253"/>
                      <a:pt x="0" y="92557"/>
                      <a:pt x="0" y="59627"/>
                    </a:cubicBezTo>
                    <a:cubicBezTo>
                      <a:pt x="0" y="26696"/>
                      <a:pt x="15395" y="0"/>
                      <a:pt x="34386" y="0"/>
                    </a:cubicBezTo>
                    <a:cubicBezTo>
                      <a:pt x="53376" y="0"/>
                      <a:pt x="68771" y="26696"/>
                      <a:pt x="68771" y="5962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1" name="Google Shape;3951;p48"/>
              <p:cNvSpPr/>
              <p:nvPr/>
            </p:nvSpPr>
            <p:spPr>
              <a:xfrm>
                <a:off x="7466171" y="3701224"/>
                <a:ext cx="257936" cy="241363"/>
              </a:xfrm>
              <a:custGeom>
                <a:avLst/>
                <a:gdLst/>
                <a:ahLst/>
                <a:cxnLst/>
                <a:rect l="l" t="t" r="r" b="b"/>
                <a:pathLst>
                  <a:path w="257936" h="241363" extrusionOk="0">
                    <a:moveTo>
                      <a:pt x="99536" y="92012"/>
                    </a:moveTo>
                    <a:lnTo>
                      <a:pt x="64294" y="1048"/>
                    </a:lnTo>
                    <a:lnTo>
                      <a:pt x="0" y="92488"/>
                    </a:lnTo>
                    <a:lnTo>
                      <a:pt x="70580" y="133255"/>
                    </a:lnTo>
                    <a:lnTo>
                      <a:pt x="128588" y="166688"/>
                    </a:lnTo>
                    <a:lnTo>
                      <a:pt x="257937" y="241364"/>
                    </a:lnTo>
                    <a:lnTo>
                      <a:pt x="164211" y="0"/>
                    </a:lnTo>
                    <a:lnTo>
                      <a:pt x="99536" y="920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2" name="Google Shape;3952;p48"/>
              <p:cNvSpPr/>
              <p:nvPr/>
            </p:nvSpPr>
            <p:spPr>
              <a:xfrm rot="-1790023">
                <a:off x="7807389" y="3748630"/>
                <a:ext cx="69009" cy="119667"/>
              </a:xfrm>
              <a:custGeom>
                <a:avLst/>
                <a:gdLst/>
                <a:ahLst/>
                <a:cxnLst/>
                <a:rect l="l" t="t" r="r" b="b"/>
                <a:pathLst>
                  <a:path w="69007" h="119663" extrusionOk="0">
                    <a:moveTo>
                      <a:pt x="69009" y="59833"/>
                    </a:moveTo>
                    <a:cubicBezTo>
                      <a:pt x="69009" y="92877"/>
                      <a:pt x="53561" y="119665"/>
                      <a:pt x="34505" y="119665"/>
                    </a:cubicBezTo>
                    <a:cubicBezTo>
                      <a:pt x="15450" y="119665"/>
                      <a:pt x="2" y="92877"/>
                      <a:pt x="2" y="59833"/>
                    </a:cubicBezTo>
                    <a:cubicBezTo>
                      <a:pt x="2" y="26789"/>
                      <a:pt x="15450" y="1"/>
                      <a:pt x="34505" y="1"/>
                    </a:cubicBezTo>
                    <a:cubicBezTo>
                      <a:pt x="53561" y="1"/>
                      <a:pt x="69009" y="26789"/>
                      <a:pt x="69009" y="59833"/>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3" name="Google Shape;3953;p48"/>
              <p:cNvSpPr/>
              <p:nvPr/>
            </p:nvSpPr>
            <p:spPr>
              <a:xfrm>
                <a:off x="5996654" y="1854288"/>
                <a:ext cx="1266348" cy="1335535"/>
              </a:xfrm>
              <a:custGeom>
                <a:avLst/>
                <a:gdLst/>
                <a:ahLst/>
                <a:cxnLst/>
                <a:rect l="l" t="t" r="r" b="b"/>
                <a:pathLst>
                  <a:path w="1266348" h="1335535" extrusionOk="0">
                    <a:moveTo>
                      <a:pt x="1244537" y="1332871"/>
                    </a:moveTo>
                    <a:lnTo>
                      <a:pt x="21907" y="630498"/>
                    </a:lnTo>
                    <a:cubicBezTo>
                      <a:pt x="8382" y="620868"/>
                      <a:pt x="257" y="605380"/>
                      <a:pt x="0" y="588778"/>
                    </a:cubicBezTo>
                    <a:lnTo>
                      <a:pt x="0" y="19088"/>
                    </a:lnTo>
                    <a:cubicBezTo>
                      <a:pt x="0" y="3086"/>
                      <a:pt x="9525" y="-4343"/>
                      <a:pt x="21907" y="2610"/>
                    </a:cubicBezTo>
                    <a:lnTo>
                      <a:pt x="1244537" y="704983"/>
                    </a:lnTo>
                    <a:cubicBezTo>
                      <a:pt x="1257995" y="714651"/>
                      <a:pt x="1266092" y="730129"/>
                      <a:pt x="1266349" y="746703"/>
                    </a:cubicBezTo>
                    <a:lnTo>
                      <a:pt x="1266349" y="1316393"/>
                    </a:lnTo>
                    <a:cubicBezTo>
                      <a:pt x="1266349" y="1332491"/>
                      <a:pt x="1256538" y="1339920"/>
                      <a:pt x="1244537" y="13328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4" name="Google Shape;3954;p48"/>
              <p:cNvSpPr/>
              <p:nvPr/>
            </p:nvSpPr>
            <p:spPr>
              <a:xfrm>
                <a:off x="6187916" y="2312479"/>
                <a:ext cx="441007" cy="412813"/>
              </a:xfrm>
              <a:custGeom>
                <a:avLst/>
                <a:gdLst/>
                <a:ahLst/>
                <a:cxnLst/>
                <a:rect l="l" t="t" r="r" b="b"/>
                <a:pathLst>
                  <a:path w="441007" h="412813" extrusionOk="0">
                    <a:moveTo>
                      <a:pt x="170307" y="157353"/>
                    </a:moveTo>
                    <a:lnTo>
                      <a:pt x="109919" y="1810"/>
                    </a:lnTo>
                    <a:lnTo>
                      <a:pt x="0" y="158210"/>
                    </a:lnTo>
                    <a:lnTo>
                      <a:pt x="120682" y="227838"/>
                    </a:lnTo>
                    <a:lnTo>
                      <a:pt x="219837" y="285083"/>
                    </a:lnTo>
                    <a:lnTo>
                      <a:pt x="441008" y="412813"/>
                    </a:lnTo>
                    <a:lnTo>
                      <a:pt x="280797" y="0"/>
                    </a:lnTo>
                    <a:lnTo>
                      <a:pt x="170307" y="15735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5" name="Google Shape;3955;p48"/>
              <p:cNvSpPr/>
              <p:nvPr/>
            </p:nvSpPr>
            <p:spPr>
              <a:xfrm rot="-1801764">
                <a:off x="6969573" y="2537060"/>
                <a:ext cx="117623" cy="203653"/>
              </a:xfrm>
              <a:custGeom>
                <a:avLst/>
                <a:gdLst/>
                <a:ahLst/>
                <a:cxnLst/>
                <a:rect l="l" t="t" r="r" b="b"/>
                <a:pathLst>
                  <a:path w="117728" h="203834" extrusionOk="0">
                    <a:moveTo>
                      <a:pt x="117729" y="101918"/>
                    </a:moveTo>
                    <a:cubicBezTo>
                      <a:pt x="117729" y="158205"/>
                      <a:pt x="91374" y="203835"/>
                      <a:pt x="58864" y="203835"/>
                    </a:cubicBezTo>
                    <a:cubicBezTo>
                      <a:pt x="26354" y="203835"/>
                      <a:pt x="0" y="158205"/>
                      <a:pt x="0" y="101918"/>
                    </a:cubicBezTo>
                    <a:cubicBezTo>
                      <a:pt x="0" y="45630"/>
                      <a:pt x="26354" y="0"/>
                      <a:pt x="58864" y="0"/>
                    </a:cubicBezTo>
                    <a:cubicBezTo>
                      <a:pt x="91374" y="0"/>
                      <a:pt x="117729" y="45630"/>
                      <a:pt x="117729" y="101918"/>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56" name="Google Shape;3956;p48"/>
            <p:cNvSpPr/>
            <p:nvPr/>
          </p:nvSpPr>
          <p:spPr>
            <a:xfrm>
              <a:off x="4124355" y="1157329"/>
              <a:ext cx="276891" cy="1108478"/>
            </a:xfrm>
            <a:custGeom>
              <a:avLst/>
              <a:gdLst/>
              <a:ahLst/>
              <a:cxnLst/>
              <a:rect l="l" t="t" r="r" b="b"/>
              <a:pathLst>
                <a:path w="276891" h="1108478" extrusionOk="0">
                  <a:moveTo>
                    <a:pt x="276892" y="217170"/>
                  </a:moveTo>
                  <a:lnTo>
                    <a:pt x="276892" y="1070610"/>
                  </a:lnTo>
                  <a:cubicBezTo>
                    <a:pt x="276892" y="1102424"/>
                    <a:pt x="257842" y="1117092"/>
                    <a:pt x="233648" y="1103281"/>
                  </a:cubicBezTo>
                  <a:lnTo>
                    <a:pt x="0" y="968693"/>
                  </a:lnTo>
                  <a:lnTo>
                    <a:pt x="0" y="0"/>
                  </a:lnTo>
                  <a:lnTo>
                    <a:pt x="233648" y="134779"/>
                  </a:lnTo>
                  <a:cubicBezTo>
                    <a:pt x="257461" y="148590"/>
                    <a:pt x="276892" y="185642"/>
                    <a:pt x="276892" y="217170"/>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7" name="Google Shape;3957;p48"/>
            <p:cNvSpPr/>
            <p:nvPr/>
          </p:nvSpPr>
          <p:spPr>
            <a:xfrm>
              <a:off x="3407027" y="665933"/>
              <a:ext cx="814853" cy="1408939"/>
            </a:xfrm>
            <a:custGeom>
              <a:avLst/>
              <a:gdLst/>
              <a:ahLst/>
              <a:cxnLst/>
              <a:rect l="l" t="t" r="r" b="b"/>
              <a:pathLst>
                <a:path w="814853" h="1408939" extrusionOk="0">
                  <a:moveTo>
                    <a:pt x="771144" y="419483"/>
                  </a:moveTo>
                  <a:lnTo>
                    <a:pt x="53340" y="5050"/>
                  </a:lnTo>
                  <a:cubicBezTo>
                    <a:pt x="45901" y="-81"/>
                    <a:pt x="36462" y="-1389"/>
                    <a:pt x="27908" y="1526"/>
                  </a:cubicBezTo>
                  <a:lnTo>
                    <a:pt x="27908" y="1526"/>
                  </a:lnTo>
                  <a:cubicBezTo>
                    <a:pt x="25956" y="2313"/>
                    <a:pt x="24136" y="3372"/>
                    <a:pt x="22479" y="4669"/>
                  </a:cubicBezTo>
                  <a:lnTo>
                    <a:pt x="0" y="17718"/>
                  </a:lnTo>
                  <a:lnTo>
                    <a:pt x="10477" y="31720"/>
                  </a:lnTo>
                  <a:cubicBezTo>
                    <a:pt x="10477" y="33625"/>
                    <a:pt x="10477" y="35625"/>
                    <a:pt x="10477" y="37721"/>
                  </a:cubicBezTo>
                  <a:lnTo>
                    <a:pt x="10477" y="891161"/>
                  </a:lnTo>
                  <a:cubicBezTo>
                    <a:pt x="10477" y="922974"/>
                    <a:pt x="29527" y="959931"/>
                    <a:pt x="53721" y="973743"/>
                  </a:cubicBezTo>
                  <a:lnTo>
                    <a:pt x="757904" y="1380365"/>
                  </a:lnTo>
                  <a:lnTo>
                    <a:pt x="766858" y="1408940"/>
                  </a:lnTo>
                  <a:lnTo>
                    <a:pt x="797624" y="1391700"/>
                  </a:lnTo>
                  <a:cubicBezTo>
                    <a:pt x="799176" y="1391004"/>
                    <a:pt x="800643" y="1390147"/>
                    <a:pt x="802005" y="1389128"/>
                  </a:cubicBezTo>
                  <a:lnTo>
                    <a:pt x="802005" y="1389128"/>
                  </a:lnTo>
                  <a:cubicBezTo>
                    <a:pt x="811178" y="1380508"/>
                    <a:pt x="815854" y="1368135"/>
                    <a:pt x="814673" y="1355600"/>
                  </a:cubicBezTo>
                  <a:lnTo>
                    <a:pt x="814673" y="502160"/>
                  </a:lnTo>
                  <a:cubicBezTo>
                    <a:pt x="814388" y="470442"/>
                    <a:pt x="795052" y="433294"/>
                    <a:pt x="771144" y="41948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8" name="Google Shape;3958;p48"/>
            <p:cNvSpPr/>
            <p:nvPr/>
          </p:nvSpPr>
          <p:spPr>
            <a:xfrm>
              <a:off x="3387120" y="682740"/>
              <a:ext cx="804386" cy="1393465"/>
            </a:xfrm>
            <a:custGeom>
              <a:avLst/>
              <a:gdLst/>
              <a:ahLst/>
              <a:cxnLst/>
              <a:rect l="l" t="t" r="r" b="b"/>
              <a:pathLst>
                <a:path w="804386" h="1393465" extrusionOk="0">
                  <a:moveTo>
                    <a:pt x="761143" y="1388323"/>
                  </a:moveTo>
                  <a:lnTo>
                    <a:pt x="43244" y="973890"/>
                  </a:lnTo>
                  <a:cubicBezTo>
                    <a:pt x="19431" y="960079"/>
                    <a:pt x="0" y="923122"/>
                    <a:pt x="0" y="891213"/>
                  </a:cubicBezTo>
                  <a:lnTo>
                    <a:pt x="0" y="37869"/>
                  </a:lnTo>
                  <a:cubicBezTo>
                    <a:pt x="0" y="6055"/>
                    <a:pt x="19050" y="-8613"/>
                    <a:pt x="43244" y="5198"/>
                  </a:cubicBezTo>
                  <a:lnTo>
                    <a:pt x="761143" y="419631"/>
                  </a:lnTo>
                  <a:cubicBezTo>
                    <a:pt x="785050" y="433442"/>
                    <a:pt x="804386" y="470399"/>
                    <a:pt x="804386" y="502308"/>
                  </a:cubicBezTo>
                  <a:lnTo>
                    <a:pt x="804386" y="1355652"/>
                  </a:lnTo>
                  <a:cubicBezTo>
                    <a:pt x="804386" y="1387085"/>
                    <a:pt x="785050" y="1402134"/>
                    <a:pt x="761143" y="1388323"/>
                  </a:cubicBezTo>
                  <a:close/>
                </a:path>
              </a:pathLst>
            </a:custGeom>
            <a:solidFill>
              <a:srgbClr val="F5F7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9" name="Google Shape;3959;p48"/>
            <p:cNvSpPr/>
            <p:nvPr/>
          </p:nvSpPr>
          <p:spPr>
            <a:xfrm>
              <a:off x="3499610" y="847672"/>
              <a:ext cx="17240" cy="769048"/>
            </a:xfrm>
            <a:custGeom>
              <a:avLst/>
              <a:gdLst/>
              <a:ahLst/>
              <a:cxnLst/>
              <a:rect l="l" t="t" r="r" b="b"/>
              <a:pathLst>
                <a:path w="17240" h="769048" extrusionOk="0">
                  <a:moveTo>
                    <a:pt x="0" y="759047"/>
                  </a:moveTo>
                  <a:lnTo>
                    <a:pt x="17240" y="769048"/>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0" name="Google Shape;3960;p48"/>
            <p:cNvSpPr/>
            <p:nvPr/>
          </p:nvSpPr>
          <p:spPr>
            <a:xfrm>
              <a:off x="3477988" y="1035502"/>
              <a:ext cx="60483" cy="177021"/>
            </a:xfrm>
            <a:custGeom>
              <a:avLst/>
              <a:gdLst/>
              <a:ahLst/>
              <a:cxnLst/>
              <a:rect l="l" t="t" r="r" b="b"/>
              <a:pathLst>
                <a:path w="60483" h="177021" extrusionOk="0">
                  <a:moveTo>
                    <a:pt x="30289" y="173358"/>
                  </a:moveTo>
                  <a:lnTo>
                    <a:pt x="30289" y="173358"/>
                  </a:lnTo>
                  <a:cubicBezTo>
                    <a:pt x="11573" y="160004"/>
                    <a:pt x="324" y="138535"/>
                    <a:pt x="0" y="115541"/>
                  </a:cubicBezTo>
                  <a:lnTo>
                    <a:pt x="0" y="26483"/>
                  </a:lnTo>
                  <a:cubicBezTo>
                    <a:pt x="0" y="4194"/>
                    <a:pt x="13525" y="-5998"/>
                    <a:pt x="30289" y="3623"/>
                  </a:cubicBezTo>
                  <a:lnTo>
                    <a:pt x="30289" y="3623"/>
                  </a:lnTo>
                  <a:cubicBezTo>
                    <a:pt x="48949" y="17022"/>
                    <a:pt x="60150" y="38472"/>
                    <a:pt x="60484" y="61439"/>
                  </a:cubicBezTo>
                  <a:lnTo>
                    <a:pt x="60484" y="150498"/>
                  </a:lnTo>
                  <a:cubicBezTo>
                    <a:pt x="60484" y="172787"/>
                    <a:pt x="46958" y="183074"/>
                    <a:pt x="30289"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1" name="Google Shape;3961;p48"/>
            <p:cNvSpPr/>
            <p:nvPr/>
          </p:nvSpPr>
          <p:spPr>
            <a:xfrm>
              <a:off x="3684776" y="951970"/>
              <a:ext cx="17335" cy="768953"/>
            </a:xfrm>
            <a:custGeom>
              <a:avLst/>
              <a:gdLst/>
              <a:ahLst/>
              <a:cxnLst/>
              <a:rect l="l" t="t" r="r" b="b"/>
              <a:pathLst>
                <a:path w="17335" h="768953" extrusionOk="0">
                  <a:moveTo>
                    <a:pt x="0" y="758952"/>
                  </a:moveTo>
                  <a:lnTo>
                    <a:pt x="17336" y="768953"/>
                  </a:lnTo>
                  <a:lnTo>
                    <a:pt x="17336" y="10001"/>
                  </a:lnTo>
                  <a:lnTo>
                    <a:pt x="0" y="0"/>
                  </a:lnTo>
                  <a:lnTo>
                    <a:pt x="0" y="75895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2" name="Google Shape;3962;p48"/>
            <p:cNvSpPr/>
            <p:nvPr/>
          </p:nvSpPr>
          <p:spPr>
            <a:xfrm>
              <a:off x="3663154" y="1389355"/>
              <a:ext cx="60579" cy="177060"/>
            </a:xfrm>
            <a:custGeom>
              <a:avLst/>
              <a:gdLst/>
              <a:ahLst/>
              <a:cxnLst/>
              <a:rect l="l" t="t" r="r" b="b"/>
              <a:pathLst>
                <a:path w="60579" h="177060" extrusionOk="0">
                  <a:moveTo>
                    <a:pt x="30289" y="173453"/>
                  </a:moveTo>
                  <a:lnTo>
                    <a:pt x="30289" y="173453"/>
                  </a:lnTo>
                  <a:cubicBezTo>
                    <a:pt x="11621" y="160014"/>
                    <a:pt x="391" y="138544"/>
                    <a:pt x="0" y="115541"/>
                  </a:cubicBezTo>
                  <a:lnTo>
                    <a:pt x="0" y="26483"/>
                  </a:lnTo>
                  <a:cubicBezTo>
                    <a:pt x="0" y="4194"/>
                    <a:pt x="13621" y="-5998"/>
                    <a:pt x="30289" y="3623"/>
                  </a:cubicBezTo>
                  <a:lnTo>
                    <a:pt x="30289" y="3623"/>
                  </a:lnTo>
                  <a:cubicBezTo>
                    <a:pt x="48987" y="17005"/>
                    <a:pt x="60217" y="38456"/>
                    <a:pt x="60579" y="61439"/>
                  </a:cubicBezTo>
                  <a:lnTo>
                    <a:pt x="60579" y="150498"/>
                  </a:lnTo>
                  <a:cubicBezTo>
                    <a:pt x="60579" y="172787"/>
                    <a:pt x="47053" y="183074"/>
                    <a:pt x="30289" y="1734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3" name="Google Shape;3963;p48"/>
            <p:cNvSpPr/>
            <p:nvPr/>
          </p:nvSpPr>
          <p:spPr>
            <a:xfrm>
              <a:off x="3870037" y="1058841"/>
              <a:ext cx="17335" cy="769048"/>
            </a:xfrm>
            <a:custGeom>
              <a:avLst/>
              <a:gdLst/>
              <a:ahLst/>
              <a:cxnLst/>
              <a:rect l="l" t="t" r="r" b="b"/>
              <a:pathLst>
                <a:path w="17335" h="769048" extrusionOk="0">
                  <a:moveTo>
                    <a:pt x="0" y="759047"/>
                  </a:moveTo>
                  <a:lnTo>
                    <a:pt x="17335" y="769049"/>
                  </a:lnTo>
                  <a:lnTo>
                    <a:pt x="17335"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4" name="Google Shape;3964;p48"/>
            <p:cNvSpPr/>
            <p:nvPr/>
          </p:nvSpPr>
          <p:spPr>
            <a:xfrm>
              <a:off x="3848416" y="1146769"/>
              <a:ext cx="60579" cy="177060"/>
            </a:xfrm>
            <a:custGeom>
              <a:avLst/>
              <a:gdLst/>
              <a:ahLst/>
              <a:cxnLst/>
              <a:rect l="l" t="t" r="r" b="b"/>
              <a:pathLst>
                <a:path w="60579" h="177060" extrusionOk="0">
                  <a:moveTo>
                    <a:pt x="30289" y="173438"/>
                  </a:moveTo>
                  <a:lnTo>
                    <a:pt x="30289" y="173438"/>
                  </a:lnTo>
                  <a:cubicBezTo>
                    <a:pt x="11592" y="160055"/>
                    <a:pt x="362" y="138605"/>
                    <a:pt x="0" y="115621"/>
                  </a:cubicBezTo>
                  <a:lnTo>
                    <a:pt x="0" y="26562"/>
                  </a:lnTo>
                  <a:cubicBezTo>
                    <a:pt x="0" y="4274"/>
                    <a:pt x="13525" y="-6013"/>
                    <a:pt x="30289" y="3607"/>
                  </a:cubicBezTo>
                  <a:lnTo>
                    <a:pt x="30289" y="3607"/>
                  </a:lnTo>
                  <a:cubicBezTo>
                    <a:pt x="48958" y="17047"/>
                    <a:pt x="60188" y="38516"/>
                    <a:pt x="60579" y="61519"/>
                  </a:cubicBezTo>
                  <a:lnTo>
                    <a:pt x="60579" y="150578"/>
                  </a:lnTo>
                  <a:cubicBezTo>
                    <a:pt x="60579" y="172866"/>
                    <a:pt x="46958" y="183058"/>
                    <a:pt x="30289" y="1734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5" name="Google Shape;3965;p48"/>
            <p:cNvSpPr/>
            <p:nvPr/>
          </p:nvSpPr>
          <p:spPr>
            <a:xfrm>
              <a:off x="4055299" y="1165807"/>
              <a:ext cx="17240" cy="768953"/>
            </a:xfrm>
            <a:custGeom>
              <a:avLst/>
              <a:gdLst/>
              <a:ahLst/>
              <a:cxnLst/>
              <a:rect l="l" t="t" r="r" b="b"/>
              <a:pathLst>
                <a:path w="17240" h="768953" extrusionOk="0">
                  <a:moveTo>
                    <a:pt x="0" y="759047"/>
                  </a:moveTo>
                  <a:lnTo>
                    <a:pt x="17240" y="768953"/>
                  </a:lnTo>
                  <a:lnTo>
                    <a:pt x="17240" y="10001"/>
                  </a:lnTo>
                  <a:lnTo>
                    <a:pt x="0" y="0"/>
                  </a:lnTo>
                  <a:lnTo>
                    <a:pt x="0" y="75904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6" name="Google Shape;3966;p48"/>
            <p:cNvSpPr/>
            <p:nvPr/>
          </p:nvSpPr>
          <p:spPr>
            <a:xfrm>
              <a:off x="4033677" y="1453459"/>
              <a:ext cx="60483" cy="177021"/>
            </a:xfrm>
            <a:custGeom>
              <a:avLst/>
              <a:gdLst/>
              <a:ahLst/>
              <a:cxnLst/>
              <a:rect l="l" t="t" r="r" b="b"/>
              <a:pathLst>
                <a:path w="60483" h="177021" extrusionOk="0">
                  <a:moveTo>
                    <a:pt x="30290" y="173358"/>
                  </a:moveTo>
                  <a:lnTo>
                    <a:pt x="30290" y="173358"/>
                  </a:lnTo>
                  <a:cubicBezTo>
                    <a:pt x="11573" y="160004"/>
                    <a:pt x="324" y="138535"/>
                    <a:pt x="0" y="115541"/>
                  </a:cubicBezTo>
                  <a:lnTo>
                    <a:pt x="0" y="26483"/>
                  </a:lnTo>
                  <a:cubicBezTo>
                    <a:pt x="0" y="4194"/>
                    <a:pt x="13525" y="-5998"/>
                    <a:pt x="30290" y="3623"/>
                  </a:cubicBezTo>
                  <a:lnTo>
                    <a:pt x="30290" y="3623"/>
                  </a:lnTo>
                  <a:cubicBezTo>
                    <a:pt x="48949" y="17024"/>
                    <a:pt x="60150" y="38475"/>
                    <a:pt x="60484" y="61439"/>
                  </a:cubicBezTo>
                  <a:lnTo>
                    <a:pt x="60484" y="150498"/>
                  </a:lnTo>
                  <a:cubicBezTo>
                    <a:pt x="60484" y="172787"/>
                    <a:pt x="46958" y="183074"/>
                    <a:pt x="30290" y="1733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67" name="Google Shape;3967;p48"/>
            <p:cNvGrpSpPr/>
            <p:nvPr/>
          </p:nvGrpSpPr>
          <p:grpSpPr>
            <a:xfrm>
              <a:off x="3457891" y="2611797"/>
              <a:ext cx="595122" cy="410622"/>
              <a:chOff x="5119116" y="3513772"/>
              <a:chExt cx="595122" cy="410622"/>
            </a:xfrm>
          </p:grpSpPr>
          <p:sp>
            <p:nvSpPr>
              <p:cNvPr id="3968" name="Google Shape;3968;p48"/>
              <p:cNvSpPr/>
              <p:nvPr/>
            </p:nvSpPr>
            <p:spPr>
              <a:xfrm>
                <a:off x="5119116" y="361864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9" name="Google Shape;3969;p48"/>
              <p:cNvSpPr/>
              <p:nvPr/>
            </p:nvSpPr>
            <p:spPr>
              <a:xfrm>
                <a:off x="5184648" y="357930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0" name="Google Shape;3970;p48"/>
              <p:cNvSpPr/>
              <p:nvPr/>
            </p:nvSpPr>
            <p:spPr>
              <a:xfrm>
                <a:off x="5184743" y="3664839"/>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1" name="Google Shape;3971;p48"/>
              <p:cNvSpPr/>
              <p:nvPr/>
            </p:nvSpPr>
            <p:spPr>
              <a:xfrm>
                <a:off x="5674423" y="3666648"/>
                <a:ext cx="39814" cy="93916"/>
              </a:xfrm>
              <a:custGeom>
                <a:avLst/>
                <a:gdLst/>
                <a:ahLst/>
                <a:cxnLst/>
                <a:rect l="l" t="t" r="r" b="b"/>
                <a:pathLst>
                  <a:path w="39814" h="93916" extrusionOk="0">
                    <a:moveTo>
                      <a:pt x="39814" y="0"/>
                    </a:moveTo>
                    <a:lnTo>
                      <a:pt x="39814" y="65532"/>
                    </a:lnTo>
                    <a:lnTo>
                      <a:pt x="13049" y="93916"/>
                    </a:lnTo>
                    <a:lnTo>
                      <a:pt x="0" y="18955"/>
                    </a:lnTo>
                    <a:lnTo>
                      <a:pt x="39814"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2" name="Google Shape;3972;p48"/>
              <p:cNvSpPr/>
              <p:nvPr/>
            </p:nvSpPr>
            <p:spPr>
              <a:xfrm>
                <a:off x="5184648" y="3513772"/>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3" name="Google Shape;3973;p48"/>
              <p:cNvSpPr/>
              <p:nvPr/>
            </p:nvSpPr>
            <p:spPr>
              <a:xfrm>
                <a:off x="5260027" y="3555420"/>
                <a:ext cx="379097" cy="218860"/>
              </a:xfrm>
              <a:custGeom>
                <a:avLst/>
                <a:gdLst/>
                <a:ahLst/>
                <a:cxnLst/>
                <a:rect l="l" t="t" r="r" b="b"/>
                <a:pathLst>
                  <a:path w="379097"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6"/>
                    </a:cubicBezTo>
                    <a:cubicBezTo>
                      <a:pt x="129503" y="-10692"/>
                      <a:pt x="249518" y="-10692"/>
                      <a:pt x="323623" y="32076"/>
                    </a:cubicBezTo>
                    <a:cubicBezTo>
                      <a:pt x="363437" y="55031"/>
                      <a:pt x="381821"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4" name="Google Shape;3974;p48"/>
              <p:cNvSpPr/>
              <p:nvPr/>
            </p:nvSpPr>
            <p:spPr>
              <a:xfrm>
                <a:off x="5260371" y="3568469"/>
                <a:ext cx="378428" cy="205811"/>
              </a:xfrm>
              <a:custGeom>
                <a:avLst/>
                <a:gdLst/>
                <a:ahLst/>
                <a:cxnLst/>
                <a:rect l="l" t="t" r="r" b="b"/>
                <a:pathLst>
                  <a:path w="378428" h="205811" extrusionOk="0">
                    <a:moveTo>
                      <a:pt x="378428" y="102942"/>
                    </a:moveTo>
                    <a:cubicBezTo>
                      <a:pt x="375761" y="128659"/>
                      <a:pt x="357378" y="154091"/>
                      <a:pt x="323279" y="173808"/>
                    </a:cubicBezTo>
                    <a:cubicBezTo>
                      <a:pt x="249174" y="216479"/>
                      <a:pt x="129159" y="216479"/>
                      <a:pt x="55150" y="173808"/>
                    </a:cubicBezTo>
                    <a:cubicBezTo>
                      <a:pt x="20955" y="154091"/>
                      <a:pt x="2667" y="128659"/>
                      <a:pt x="0" y="102942"/>
                    </a:cubicBezTo>
                    <a:cubicBezTo>
                      <a:pt x="2667" y="77224"/>
                      <a:pt x="20955" y="51792"/>
                      <a:pt x="55150" y="32076"/>
                    </a:cubicBezTo>
                    <a:cubicBezTo>
                      <a:pt x="129159" y="-10692"/>
                      <a:pt x="249174" y="-10692"/>
                      <a:pt x="323279" y="32076"/>
                    </a:cubicBezTo>
                    <a:cubicBezTo>
                      <a:pt x="357283" y="51792"/>
                      <a:pt x="375666"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5" name="Google Shape;3975;p48"/>
              <p:cNvSpPr/>
              <p:nvPr/>
            </p:nvSpPr>
            <p:spPr>
              <a:xfrm>
                <a:off x="5357145" y="3618071"/>
                <a:ext cx="176643" cy="110490"/>
              </a:xfrm>
              <a:custGeom>
                <a:avLst/>
                <a:gdLst/>
                <a:ahLst/>
                <a:cxnLst/>
                <a:rect l="l" t="t" r="r" b="b"/>
                <a:pathLst>
                  <a:path w="176643" h="110490" extrusionOk="0">
                    <a:moveTo>
                      <a:pt x="89535" y="17526"/>
                    </a:moveTo>
                    <a:cubicBezTo>
                      <a:pt x="87202" y="17488"/>
                      <a:pt x="84877" y="17678"/>
                      <a:pt x="82582" y="18097"/>
                    </a:cubicBezTo>
                    <a:cubicBezTo>
                      <a:pt x="79439" y="18097"/>
                      <a:pt x="76010" y="19145"/>
                      <a:pt x="72104" y="20003"/>
                    </a:cubicBezTo>
                    <a:cubicBezTo>
                      <a:pt x="68199" y="20860"/>
                      <a:pt x="64199" y="21812"/>
                      <a:pt x="60008" y="23050"/>
                    </a:cubicBezTo>
                    <a:cubicBezTo>
                      <a:pt x="55959" y="24260"/>
                      <a:pt x="52007" y="25784"/>
                      <a:pt x="48197" y="27622"/>
                    </a:cubicBezTo>
                    <a:lnTo>
                      <a:pt x="78581" y="45148"/>
                    </a:lnTo>
                    <a:lnTo>
                      <a:pt x="84106" y="43244"/>
                    </a:lnTo>
                    <a:cubicBezTo>
                      <a:pt x="91821" y="40672"/>
                      <a:pt x="99155" y="38481"/>
                      <a:pt x="106013" y="36671"/>
                    </a:cubicBezTo>
                    <a:cubicBezTo>
                      <a:pt x="112462" y="34947"/>
                      <a:pt x="119063" y="33861"/>
                      <a:pt x="125730" y="33433"/>
                    </a:cubicBezTo>
                    <a:cubicBezTo>
                      <a:pt x="131788" y="33023"/>
                      <a:pt x="137884" y="33433"/>
                      <a:pt x="143828" y="34671"/>
                    </a:cubicBezTo>
                    <a:cubicBezTo>
                      <a:pt x="149943" y="35938"/>
                      <a:pt x="155801" y="38224"/>
                      <a:pt x="161163" y="41434"/>
                    </a:cubicBezTo>
                    <a:cubicBezTo>
                      <a:pt x="166468" y="44072"/>
                      <a:pt x="171002" y="48044"/>
                      <a:pt x="174308" y="52959"/>
                    </a:cubicBezTo>
                    <a:cubicBezTo>
                      <a:pt x="176498" y="56521"/>
                      <a:pt x="177184" y="60798"/>
                      <a:pt x="176213" y="64865"/>
                    </a:cubicBezTo>
                    <a:cubicBezTo>
                      <a:pt x="174927" y="69342"/>
                      <a:pt x="172460" y="73390"/>
                      <a:pt x="169069" y="76581"/>
                    </a:cubicBezTo>
                    <a:cubicBezTo>
                      <a:pt x="164887" y="80781"/>
                      <a:pt x="160220" y="84458"/>
                      <a:pt x="155162" y="87535"/>
                    </a:cubicBezTo>
                    <a:lnTo>
                      <a:pt x="174212" y="98679"/>
                    </a:lnTo>
                    <a:lnTo>
                      <a:pt x="163735" y="104775"/>
                    </a:lnTo>
                    <a:lnTo>
                      <a:pt x="144113" y="93536"/>
                    </a:lnTo>
                    <a:cubicBezTo>
                      <a:pt x="134969" y="98107"/>
                      <a:pt x="125397" y="101775"/>
                      <a:pt x="115538" y="104489"/>
                    </a:cubicBezTo>
                    <a:cubicBezTo>
                      <a:pt x="105032" y="107432"/>
                      <a:pt x="94298" y="109442"/>
                      <a:pt x="83439" y="110490"/>
                    </a:cubicBezTo>
                    <a:lnTo>
                      <a:pt x="73247" y="92202"/>
                    </a:lnTo>
                    <a:cubicBezTo>
                      <a:pt x="76114" y="92145"/>
                      <a:pt x="78981" y="91926"/>
                      <a:pt x="81820" y="91535"/>
                    </a:cubicBezTo>
                    <a:cubicBezTo>
                      <a:pt x="86116" y="91049"/>
                      <a:pt x="90373" y="90316"/>
                      <a:pt x="94583" y="89345"/>
                    </a:cubicBezTo>
                    <a:cubicBezTo>
                      <a:pt x="99251" y="88392"/>
                      <a:pt x="104108" y="87058"/>
                      <a:pt x="109442" y="85534"/>
                    </a:cubicBezTo>
                    <a:cubicBezTo>
                      <a:pt x="114529" y="84077"/>
                      <a:pt x="119501" y="82239"/>
                      <a:pt x="124301" y="80010"/>
                    </a:cubicBezTo>
                    <a:lnTo>
                      <a:pt x="94012" y="62579"/>
                    </a:lnTo>
                    <a:lnTo>
                      <a:pt x="90107" y="63913"/>
                    </a:lnTo>
                    <a:lnTo>
                      <a:pt x="85916" y="65151"/>
                    </a:lnTo>
                    <a:cubicBezTo>
                      <a:pt x="79038" y="67485"/>
                      <a:pt x="72047" y="69456"/>
                      <a:pt x="64961" y="71056"/>
                    </a:cubicBezTo>
                    <a:cubicBezTo>
                      <a:pt x="59112" y="72409"/>
                      <a:pt x="53150" y="73209"/>
                      <a:pt x="47149" y="73438"/>
                    </a:cubicBezTo>
                    <a:cubicBezTo>
                      <a:pt x="41834" y="73657"/>
                      <a:pt x="36519" y="73171"/>
                      <a:pt x="31337" y="72009"/>
                    </a:cubicBezTo>
                    <a:cubicBezTo>
                      <a:pt x="26213" y="70761"/>
                      <a:pt x="21308" y="68771"/>
                      <a:pt x="16764" y="66104"/>
                    </a:cubicBezTo>
                    <a:cubicBezTo>
                      <a:pt x="11792" y="63465"/>
                      <a:pt x="7468" y="59760"/>
                      <a:pt x="4096" y="55245"/>
                    </a:cubicBezTo>
                    <a:cubicBezTo>
                      <a:pt x="1676" y="51797"/>
                      <a:pt x="476" y="47644"/>
                      <a:pt x="667" y="43434"/>
                    </a:cubicBezTo>
                    <a:cubicBezTo>
                      <a:pt x="1105" y="39091"/>
                      <a:pt x="2829" y="34976"/>
                      <a:pt x="5620" y="31623"/>
                    </a:cubicBezTo>
                    <a:cubicBezTo>
                      <a:pt x="9182" y="27327"/>
                      <a:pt x="13354" y="23565"/>
                      <a:pt x="18002" y="20479"/>
                    </a:cubicBezTo>
                    <a:lnTo>
                      <a:pt x="0" y="10096"/>
                    </a:lnTo>
                    <a:lnTo>
                      <a:pt x="10573" y="4000"/>
                    </a:lnTo>
                    <a:lnTo>
                      <a:pt x="28385" y="14288"/>
                    </a:lnTo>
                    <a:cubicBezTo>
                      <a:pt x="36709" y="10163"/>
                      <a:pt x="45463" y="6963"/>
                      <a:pt x="54483" y="4763"/>
                    </a:cubicBezTo>
                    <a:cubicBezTo>
                      <a:pt x="63103" y="2600"/>
                      <a:pt x="71847" y="1010"/>
                      <a:pt x="80677" y="0"/>
                    </a:cubicBezTo>
                    <a:close/>
                    <a:moveTo>
                      <a:pt x="37814" y="49054"/>
                    </a:moveTo>
                    <a:cubicBezTo>
                      <a:pt x="41796" y="51340"/>
                      <a:pt x="46387" y="52340"/>
                      <a:pt x="50959" y="51911"/>
                    </a:cubicBezTo>
                    <a:cubicBezTo>
                      <a:pt x="57150" y="51197"/>
                      <a:pt x="63256" y="49825"/>
                      <a:pt x="69152" y="47815"/>
                    </a:cubicBezTo>
                    <a:lnTo>
                      <a:pt x="40577" y="31337"/>
                    </a:lnTo>
                    <a:cubicBezTo>
                      <a:pt x="30194" y="38576"/>
                      <a:pt x="29242" y="44482"/>
                      <a:pt x="37814" y="49054"/>
                    </a:cubicBezTo>
                    <a:close/>
                    <a:moveTo>
                      <a:pt x="137732" y="57340"/>
                    </a:moveTo>
                    <a:cubicBezTo>
                      <a:pt x="133398" y="54978"/>
                      <a:pt x="128416" y="54112"/>
                      <a:pt x="123539" y="54864"/>
                    </a:cubicBezTo>
                    <a:cubicBezTo>
                      <a:pt x="116777" y="55683"/>
                      <a:pt x="110109" y="57150"/>
                      <a:pt x="103632" y="59246"/>
                    </a:cubicBezTo>
                    <a:lnTo>
                      <a:pt x="132207" y="75533"/>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6" name="Google Shape;3976;p48"/>
              <p:cNvSpPr/>
              <p:nvPr/>
            </p:nvSpPr>
            <p:spPr>
              <a:xfrm>
                <a:off x="5430297" y="3699986"/>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7" name="Google Shape;3977;p48"/>
              <p:cNvSpPr/>
              <p:nvPr/>
            </p:nvSpPr>
            <p:spPr>
              <a:xfrm>
                <a:off x="5506497" y="3706463"/>
                <a:ext cx="25145" cy="11810"/>
              </a:xfrm>
              <a:custGeom>
                <a:avLst/>
                <a:gdLst/>
                <a:ahLst/>
                <a:cxnLst/>
                <a:rect l="l" t="t" r="r" b="b"/>
                <a:pathLst>
                  <a:path w="25145" h="11810" extrusionOk="0">
                    <a:moveTo>
                      <a:pt x="25146" y="10287"/>
                    </a:moveTo>
                    <a:lnTo>
                      <a:pt x="25146" y="0"/>
                    </a:lnTo>
                    <a:lnTo>
                      <a:pt x="0" y="2000"/>
                    </a:lnTo>
                    <a:lnTo>
                      <a:pt x="14478"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8" name="Google Shape;3978;p48"/>
              <p:cNvSpPr/>
              <p:nvPr/>
            </p:nvSpPr>
            <p:spPr>
              <a:xfrm>
                <a:off x="5514975" y="366874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9" name="Google Shape;3979;p48"/>
              <p:cNvSpPr/>
              <p:nvPr/>
            </p:nvSpPr>
            <p:spPr>
              <a:xfrm>
                <a:off x="5455729" y="3672554"/>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8" y="12859"/>
                      <a:pt x="9906"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0" name="Google Shape;3980;p48"/>
              <p:cNvSpPr/>
              <p:nvPr/>
            </p:nvSpPr>
            <p:spPr>
              <a:xfrm>
                <a:off x="5397817" y="3639502"/>
                <a:ext cx="35337" cy="23336"/>
              </a:xfrm>
              <a:custGeom>
                <a:avLst/>
                <a:gdLst/>
                <a:ahLst/>
                <a:cxnLst/>
                <a:rect l="l" t="t" r="r" b="b"/>
                <a:pathLst>
                  <a:path w="35337" h="23336" extrusionOk="0">
                    <a:moveTo>
                      <a:pt x="0" y="6667"/>
                    </a:moveTo>
                    <a:lnTo>
                      <a:pt x="29337" y="23336"/>
                    </a:lnTo>
                    <a:lnTo>
                      <a:pt x="35338" y="18955"/>
                    </a:lnTo>
                    <a:cubicBezTo>
                      <a:pt x="35338" y="18955"/>
                      <a:pt x="31718" y="14764"/>
                      <a:pt x="31433" y="14288"/>
                    </a:cubicBezTo>
                    <a:cubicBezTo>
                      <a:pt x="28651" y="11287"/>
                      <a:pt x="25441" y="8715"/>
                      <a:pt x="21908" y="6667"/>
                    </a:cubicBezTo>
                    <a:cubicBezTo>
                      <a:pt x="19717" y="6667"/>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1" name="Google Shape;3981;p48"/>
              <p:cNvSpPr/>
              <p:nvPr/>
            </p:nvSpPr>
            <p:spPr>
              <a:xfrm>
                <a:off x="5430297" y="3620928"/>
                <a:ext cx="16383" cy="14668"/>
              </a:xfrm>
              <a:custGeom>
                <a:avLst/>
                <a:gdLst/>
                <a:ahLst/>
                <a:cxnLst/>
                <a:rect l="l" t="t" r="r" b="b"/>
                <a:pathLst>
                  <a:path w="16383" h="14668" extrusionOk="0">
                    <a:moveTo>
                      <a:pt x="16383" y="14669"/>
                    </a:moveTo>
                    <a:lnTo>
                      <a:pt x="16383" y="4381"/>
                    </a:lnTo>
                    <a:lnTo>
                      <a:pt x="2858"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2" name="Google Shape;3982;p48"/>
              <p:cNvSpPr/>
              <p:nvPr/>
            </p:nvSpPr>
            <p:spPr>
              <a:xfrm>
                <a:off x="5357050" y="361788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3" name="Google Shape;3983;p48"/>
              <p:cNvSpPr/>
              <p:nvPr/>
            </p:nvSpPr>
            <p:spPr>
              <a:xfrm>
                <a:off x="5357621" y="3652361"/>
                <a:ext cx="18002" cy="18097"/>
              </a:xfrm>
              <a:custGeom>
                <a:avLst/>
                <a:gdLst/>
                <a:ahLst/>
                <a:cxnLst/>
                <a:rect l="l" t="t" r="r" b="b"/>
                <a:pathLst>
                  <a:path w="18002" h="18097" extrusionOk="0">
                    <a:moveTo>
                      <a:pt x="0" y="10668"/>
                    </a:moveTo>
                    <a:lnTo>
                      <a:pt x="0" y="0"/>
                    </a:lnTo>
                    <a:lnTo>
                      <a:pt x="18002" y="0"/>
                    </a:lnTo>
                    <a:lnTo>
                      <a:pt x="13621"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4" name="Google Shape;3984;p48"/>
              <p:cNvSpPr/>
              <p:nvPr/>
            </p:nvSpPr>
            <p:spPr>
              <a:xfrm>
                <a:off x="5357145" y="3607879"/>
                <a:ext cx="176643" cy="110394"/>
              </a:xfrm>
              <a:custGeom>
                <a:avLst/>
                <a:gdLst/>
                <a:ahLst/>
                <a:cxnLst/>
                <a:rect l="l" t="t" r="r" b="b"/>
                <a:pathLst>
                  <a:path w="176643" h="110394" extrusionOk="0">
                    <a:moveTo>
                      <a:pt x="89535" y="17431"/>
                    </a:moveTo>
                    <a:cubicBezTo>
                      <a:pt x="87202" y="17393"/>
                      <a:pt x="84877" y="17583"/>
                      <a:pt x="82582" y="18002"/>
                    </a:cubicBezTo>
                    <a:cubicBezTo>
                      <a:pt x="79439" y="18479"/>
                      <a:pt x="76010" y="19050"/>
                      <a:pt x="72104" y="19907"/>
                    </a:cubicBezTo>
                    <a:cubicBezTo>
                      <a:pt x="68199" y="20764"/>
                      <a:pt x="64199" y="21717"/>
                      <a:pt x="60008" y="22955"/>
                    </a:cubicBezTo>
                    <a:cubicBezTo>
                      <a:pt x="55959" y="24165"/>
                      <a:pt x="52007" y="25689"/>
                      <a:pt x="48197" y="27527"/>
                    </a:cubicBezTo>
                    <a:lnTo>
                      <a:pt x="78581" y="45053"/>
                    </a:lnTo>
                    <a:lnTo>
                      <a:pt x="84106" y="43148"/>
                    </a:lnTo>
                    <a:cubicBezTo>
                      <a:pt x="91821" y="40577"/>
                      <a:pt x="99155" y="38386"/>
                      <a:pt x="106013" y="36576"/>
                    </a:cubicBezTo>
                    <a:cubicBezTo>
                      <a:pt x="112462" y="34852"/>
                      <a:pt x="119063" y="33766"/>
                      <a:pt x="125730" y="33338"/>
                    </a:cubicBezTo>
                    <a:cubicBezTo>
                      <a:pt x="131788" y="32928"/>
                      <a:pt x="137884" y="33338"/>
                      <a:pt x="143828" y="34576"/>
                    </a:cubicBezTo>
                    <a:cubicBezTo>
                      <a:pt x="149943" y="35843"/>
                      <a:pt x="155801" y="38128"/>
                      <a:pt x="161163" y="41338"/>
                    </a:cubicBezTo>
                    <a:cubicBezTo>
                      <a:pt x="166468" y="43977"/>
                      <a:pt x="171002" y="47949"/>
                      <a:pt x="174308" y="52864"/>
                    </a:cubicBezTo>
                    <a:cubicBezTo>
                      <a:pt x="176498" y="56417"/>
                      <a:pt x="177184" y="60703"/>
                      <a:pt x="176213" y="64770"/>
                    </a:cubicBezTo>
                    <a:cubicBezTo>
                      <a:pt x="174927" y="69247"/>
                      <a:pt x="172460" y="73295"/>
                      <a:pt x="169069" y="76486"/>
                    </a:cubicBezTo>
                    <a:cubicBezTo>
                      <a:pt x="164887" y="80686"/>
                      <a:pt x="160220" y="84363"/>
                      <a:pt x="155162" y="87439"/>
                    </a:cubicBezTo>
                    <a:lnTo>
                      <a:pt x="174212" y="98679"/>
                    </a:lnTo>
                    <a:lnTo>
                      <a:pt x="163735" y="104775"/>
                    </a:lnTo>
                    <a:lnTo>
                      <a:pt x="144113" y="93440"/>
                    </a:lnTo>
                    <a:cubicBezTo>
                      <a:pt x="134969" y="98012"/>
                      <a:pt x="125397" y="101679"/>
                      <a:pt x="115538" y="104394"/>
                    </a:cubicBezTo>
                    <a:cubicBezTo>
                      <a:pt x="105032" y="107337"/>
                      <a:pt x="94298" y="109347"/>
                      <a:pt x="83439" y="110395"/>
                    </a:cubicBezTo>
                    <a:lnTo>
                      <a:pt x="73247" y="92107"/>
                    </a:lnTo>
                    <a:cubicBezTo>
                      <a:pt x="76114" y="92050"/>
                      <a:pt x="78981" y="91830"/>
                      <a:pt x="81820" y="91440"/>
                    </a:cubicBezTo>
                    <a:cubicBezTo>
                      <a:pt x="86116" y="90954"/>
                      <a:pt x="90373" y="90221"/>
                      <a:pt x="94583" y="89249"/>
                    </a:cubicBezTo>
                    <a:cubicBezTo>
                      <a:pt x="99251" y="88297"/>
                      <a:pt x="104108" y="86963"/>
                      <a:pt x="109442" y="85439"/>
                    </a:cubicBezTo>
                    <a:cubicBezTo>
                      <a:pt x="114529" y="83991"/>
                      <a:pt x="119501" y="82144"/>
                      <a:pt x="124301" y="79915"/>
                    </a:cubicBezTo>
                    <a:lnTo>
                      <a:pt x="94012" y="62484"/>
                    </a:lnTo>
                    <a:lnTo>
                      <a:pt x="90107" y="63818"/>
                    </a:lnTo>
                    <a:lnTo>
                      <a:pt x="85916" y="65056"/>
                    </a:lnTo>
                    <a:cubicBezTo>
                      <a:pt x="79038" y="67389"/>
                      <a:pt x="72047" y="69361"/>
                      <a:pt x="64961" y="70961"/>
                    </a:cubicBezTo>
                    <a:cubicBezTo>
                      <a:pt x="59122" y="72362"/>
                      <a:pt x="53150" y="73152"/>
                      <a:pt x="47149" y="73343"/>
                    </a:cubicBezTo>
                    <a:cubicBezTo>
                      <a:pt x="41834" y="73562"/>
                      <a:pt x="36519" y="73076"/>
                      <a:pt x="31337" y="71914"/>
                    </a:cubicBezTo>
                    <a:cubicBezTo>
                      <a:pt x="26213" y="70666"/>
                      <a:pt x="21308" y="68675"/>
                      <a:pt x="16764" y="66008"/>
                    </a:cubicBezTo>
                    <a:cubicBezTo>
                      <a:pt x="11763" y="63408"/>
                      <a:pt x="7430" y="59693"/>
                      <a:pt x="4096" y="55150"/>
                    </a:cubicBezTo>
                    <a:cubicBezTo>
                      <a:pt x="1696" y="51730"/>
                      <a:pt x="495" y="47606"/>
                      <a:pt x="667" y="43434"/>
                    </a:cubicBezTo>
                    <a:cubicBezTo>
                      <a:pt x="1095" y="39062"/>
                      <a:pt x="2819" y="34919"/>
                      <a:pt x="5620" y="31528"/>
                    </a:cubicBezTo>
                    <a:cubicBezTo>
                      <a:pt x="9182" y="27232"/>
                      <a:pt x="13354" y="23469"/>
                      <a:pt x="18002" y="20384"/>
                    </a:cubicBezTo>
                    <a:lnTo>
                      <a:pt x="0" y="10001"/>
                    </a:lnTo>
                    <a:lnTo>
                      <a:pt x="10573" y="3905"/>
                    </a:lnTo>
                    <a:lnTo>
                      <a:pt x="28385" y="14192"/>
                    </a:lnTo>
                    <a:cubicBezTo>
                      <a:pt x="36728" y="10106"/>
                      <a:pt x="45472" y="6915"/>
                      <a:pt x="54483" y="4667"/>
                    </a:cubicBezTo>
                    <a:cubicBezTo>
                      <a:pt x="63094" y="2486"/>
                      <a:pt x="71847" y="924"/>
                      <a:pt x="80677" y="0"/>
                    </a:cubicBezTo>
                    <a:close/>
                    <a:moveTo>
                      <a:pt x="37814" y="49721"/>
                    </a:moveTo>
                    <a:cubicBezTo>
                      <a:pt x="41796" y="52006"/>
                      <a:pt x="46387" y="53007"/>
                      <a:pt x="50959" y="52578"/>
                    </a:cubicBezTo>
                    <a:cubicBezTo>
                      <a:pt x="57150" y="51864"/>
                      <a:pt x="63256" y="50492"/>
                      <a:pt x="69152" y="48482"/>
                    </a:cubicBezTo>
                    <a:lnTo>
                      <a:pt x="40577" y="32004"/>
                    </a:lnTo>
                    <a:cubicBezTo>
                      <a:pt x="30194" y="38481"/>
                      <a:pt x="29242" y="44387"/>
                      <a:pt x="37814" y="49721"/>
                    </a:cubicBezTo>
                    <a:close/>
                    <a:moveTo>
                      <a:pt x="137732" y="58103"/>
                    </a:moveTo>
                    <a:cubicBezTo>
                      <a:pt x="133407" y="55712"/>
                      <a:pt x="128426" y="54807"/>
                      <a:pt x="123539" y="55531"/>
                    </a:cubicBezTo>
                    <a:cubicBezTo>
                      <a:pt x="116786" y="56397"/>
                      <a:pt x="110128" y="57864"/>
                      <a:pt x="103632" y="59912"/>
                    </a:cubicBezTo>
                    <a:lnTo>
                      <a:pt x="132207" y="76295"/>
                    </a:lnTo>
                    <a:cubicBezTo>
                      <a:pt x="144018" y="68771"/>
                      <a:pt x="145923" y="62389"/>
                      <a:pt x="137732"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85" name="Google Shape;3985;p48"/>
            <p:cNvGrpSpPr/>
            <p:nvPr/>
          </p:nvGrpSpPr>
          <p:grpSpPr>
            <a:xfrm>
              <a:off x="3545044" y="2530263"/>
              <a:ext cx="529590" cy="371284"/>
              <a:chOff x="5206269" y="3432238"/>
              <a:chExt cx="529590" cy="371284"/>
            </a:xfrm>
          </p:grpSpPr>
          <p:sp>
            <p:nvSpPr>
              <p:cNvPr id="3986" name="Google Shape;3986;p48"/>
              <p:cNvSpPr/>
              <p:nvPr/>
            </p:nvSpPr>
            <p:spPr>
              <a:xfrm>
                <a:off x="5206269" y="3497770"/>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7" name="Google Shape;3987;p48"/>
              <p:cNvSpPr/>
              <p:nvPr/>
            </p:nvSpPr>
            <p:spPr>
              <a:xfrm>
                <a:off x="5206365" y="3583305"/>
                <a:ext cx="52292" cy="69627"/>
              </a:xfrm>
              <a:custGeom>
                <a:avLst/>
                <a:gdLst/>
                <a:ahLst/>
                <a:cxnLst/>
                <a:rect l="l" t="t" r="r" b="b"/>
                <a:pathLst>
                  <a:path w="52292" h="69627" extrusionOk="0">
                    <a:moveTo>
                      <a:pt x="0" y="69628"/>
                    </a:moveTo>
                    <a:lnTo>
                      <a:pt x="0" y="0"/>
                    </a:lnTo>
                    <a:lnTo>
                      <a:pt x="52292"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8" name="Google Shape;3988;p48"/>
              <p:cNvSpPr/>
              <p:nvPr/>
            </p:nvSpPr>
            <p:spPr>
              <a:xfrm>
                <a:off x="5696045" y="3585114"/>
                <a:ext cx="39814" cy="93916"/>
              </a:xfrm>
              <a:custGeom>
                <a:avLst/>
                <a:gdLst/>
                <a:ahLst/>
                <a:cxnLst/>
                <a:rect l="l" t="t" r="r" b="b"/>
                <a:pathLst>
                  <a:path w="39814" h="93916" extrusionOk="0">
                    <a:moveTo>
                      <a:pt x="39815" y="0"/>
                    </a:moveTo>
                    <a:lnTo>
                      <a:pt x="39815" y="65532"/>
                    </a:lnTo>
                    <a:lnTo>
                      <a:pt x="13049" y="93916"/>
                    </a:lnTo>
                    <a:lnTo>
                      <a:pt x="0" y="18955"/>
                    </a:lnTo>
                    <a:lnTo>
                      <a:pt x="3981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9" name="Google Shape;3989;p48"/>
              <p:cNvSpPr/>
              <p:nvPr/>
            </p:nvSpPr>
            <p:spPr>
              <a:xfrm>
                <a:off x="5206269" y="3432238"/>
                <a:ext cx="529590" cy="305752"/>
              </a:xfrm>
              <a:custGeom>
                <a:avLst/>
                <a:gdLst/>
                <a:ahLst/>
                <a:cxnLst/>
                <a:rect l="l" t="t" r="r" b="b"/>
                <a:pathLst>
                  <a:path w="529590" h="305752" extrusionOk="0">
                    <a:moveTo>
                      <a:pt x="529590" y="152876"/>
                    </a:moveTo>
                    <a:cubicBezTo>
                      <a:pt x="529590" y="237308"/>
                      <a:pt x="411037" y="305753"/>
                      <a:pt x="264795" y="305753"/>
                    </a:cubicBezTo>
                    <a:cubicBezTo>
                      <a:pt x="118553" y="305753"/>
                      <a:pt x="0" y="237308"/>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0" name="Google Shape;3990;p48"/>
              <p:cNvSpPr/>
              <p:nvPr/>
            </p:nvSpPr>
            <p:spPr>
              <a:xfrm>
                <a:off x="5281554" y="3473886"/>
                <a:ext cx="379116" cy="218860"/>
              </a:xfrm>
              <a:custGeom>
                <a:avLst/>
                <a:gdLst/>
                <a:ahLst/>
                <a:cxnLst/>
                <a:rect l="l" t="t" r="r" b="b"/>
                <a:pathLst>
                  <a:path w="379116" h="218860" extrusionOk="0">
                    <a:moveTo>
                      <a:pt x="378772" y="115991"/>
                    </a:moveTo>
                    <a:cubicBezTo>
                      <a:pt x="376105" y="141708"/>
                      <a:pt x="357722" y="167140"/>
                      <a:pt x="323623" y="186857"/>
                    </a:cubicBezTo>
                    <a:cubicBezTo>
                      <a:pt x="249518" y="229529"/>
                      <a:pt x="129503" y="229529"/>
                      <a:pt x="55494" y="186857"/>
                    </a:cubicBezTo>
                    <a:cubicBezTo>
                      <a:pt x="21299" y="167140"/>
                      <a:pt x="3011" y="141708"/>
                      <a:pt x="344" y="115991"/>
                    </a:cubicBezTo>
                    <a:cubicBezTo>
                      <a:pt x="-2799" y="85892"/>
                      <a:pt x="15584" y="55031"/>
                      <a:pt x="55494" y="32075"/>
                    </a:cubicBezTo>
                    <a:cubicBezTo>
                      <a:pt x="129503" y="-10692"/>
                      <a:pt x="249518" y="-10692"/>
                      <a:pt x="323623" y="32075"/>
                    </a:cubicBezTo>
                    <a:cubicBezTo>
                      <a:pt x="363533" y="55031"/>
                      <a:pt x="381916" y="85892"/>
                      <a:pt x="378772"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1" name="Google Shape;3991;p48"/>
              <p:cNvSpPr/>
              <p:nvPr/>
            </p:nvSpPr>
            <p:spPr>
              <a:xfrm>
                <a:off x="5281898" y="3486935"/>
                <a:ext cx="378428" cy="205811"/>
              </a:xfrm>
              <a:custGeom>
                <a:avLst/>
                <a:gdLst/>
                <a:ahLst/>
                <a:cxnLst/>
                <a:rect l="l" t="t" r="r" b="b"/>
                <a:pathLst>
                  <a:path w="378428" h="205811" extrusionOk="0">
                    <a:moveTo>
                      <a:pt x="378428" y="102942"/>
                    </a:moveTo>
                    <a:cubicBezTo>
                      <a:pt x="375761" y="128659"/>
                      <a:pt x="357378" y="154091"/>
                      <a:pt x="323279" y="173807"/>
                    </a:cubicBezTo>
                    <a:cubicBezTo>
                      <a:pt x="249174" y="216479"/>
                      <a:pt x="129159" y="216479"/>
                      <a:pt x="55150" y="173807"/>
                    </a:cubicBezTo>
                    <a:cubicBezTo>
                      <a:pt x="20955" y="154091"/>
                      <a:pt x="2667" y="128659"/>
                      <a:pt x="0" y="102942"/>
                    </a:cubicBezTo>
                    <a:cubicBezTo>
                      <a:pt x="2667" y="77224"/>
                      <a:pt x="20955" y="51792"/>
                      <a:pt x="55150" y="32075"/>
                    </a:cubicBezTo>
                    <a:cubicBezTo>
                      <a:pt x="129159" y="-10692"/>
                      <a:pt x="249174" y="-10692"/>
                      <a:pt x="323279" y="32075"/>
                    </a:cubicBezTo>
                    <a:cubicBezTo>
                      <a:pt x="357378" y="51792"/>
                      <a:pt x="375952" y="77224"/>
                      <a:pt x="378428" y="102942"/>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2" name="Google Shape;3992;p48"/>
              <p:cNvSpPr/>
              <p:nvPr/>
            </p:nvSpPr>
            <p:spPr>
              <a:xfrm>
                <a:off x="5378767" y="3536823"/>
                <a:ext cx="177060" cy="109918"/>
              </a:xfrm>
              <a:custGeom>
                <a:avLst/>
                <a:gdLst/>
                <a:ahLst/>
                <a:cxnLst/>
                <a:rect l="l" t="t" r="r" b="b"/>
                <a:pathLst>
                  <a:path w="177060" h="109918" extrusionOk="0">
                    <a:moveTo>
                      <a:pt x="89535" y="17240"/>
                    </a:moveTo>
                    <a:cubicBezTo>
                      <a:pt x="87201" y="17202"/>
                      <a:pt x="84877" y="17393"/>
                      <a:pt x="82582" y="17812"/>
                    </a:cubicBezTo>
                    <a:cubicBezTo>
                      <a:pt x="79438" y="17812"/>
                      <a:pt x="76009" y="18859"/>
                      <a:pt x="72104" y="19717"/>
                    </a:cubicBezTo>
                    <a:cubicBezTo>
                      <a:pt x="68199" y="20574"/>
                      <a:pt x="64199" y="21526"/>
                      <a:pt x="60103" y="22765"/>
                    </a:cubicBezTo>
                    <a:cubicBezTo>
                      <a:pt x="56016" y="23955"/>
                      <a:pt x="52035" y="25489"/>
                      <a:pt x="48196" y="27337"/>
                    </a:cubicBezTo>
                    <a:lnTo>
                      <a:pt x="79058" y="44577"/>
                    </a:lnTo>
                    <a:lnTo>
                      <a:pt x="84487" y="42672"/>
                    </a:lnTo>
                    <a:cubicBezTo>
                      <a:pt x="92202" y="40100"/>
                      <a:pt x="99536" y="37909"/>
                      <a:pt x="106394" y="36100"/>
                    </a:cubicBezTo>
                    <a:cubicBezTo>
                      <a:pt x="112843" y="34376"/>
                      <a:pt x="119444" y="33290"/>
                      <a:pt x="126111" y="32861"/>
                    </a:cubicBezTo>
                    <a:cubicBezTo>
                      <a:pt x="132169" y="32452"/>
                      <a:pt x="138265" y="32861"/>
                      <a:pt x="144209" y="34099"/>
                    </a:cubicBezTo>
                    <a:cubicBezTo>
                      <a:pt x="150324" y="35366"/>
                      <a:pt x="156181" y="37652"/>
                      <a:pt x="161544" y="40862"/>
                    </a:cubicBezTo>
                    <a:cubicBezTo>
                      <a:pt x="166849" y="43501"/>
                      <a:pt x="171383" y="47472"/>
                      <a:pt x="174688" y="52388"/>
                    </a:cubicBezTo>
                    <a:cubicBezTo>
                      <a:pt x="176936" y="55921"/>
                      <a:pt x="177622" y="60236"/>
                      <a:pt x="176594" y="64294"/>
                    </a:cubicBezTo>
                    <a:cubicBezTo>
                      <a:pt x="175308" y="68771"/>
                      <a:pt x="172841" y="72819"/>
                      <a:pt x="169450" y="76009"/>
                    </a:cubicBezTo>
                    <a:cubicBezTo>
                      <a:pt x="165268" y="80210"/>
                      <a:pt x="160601" y="83887"/>
                      <a:pt x="155543" y="86963"/>
                    </a:cubicBezTo>
                    <a:lnTo>
                      <a:pt x="174593" y="98107"/>
                    </a:lnTo>
                    <a:lnTo>
                      <a:pt x="164021" y="104204"/>
                    </a:lnTo>
                    <a:lnTo>
                      <a:pt x="144971" y="92964"/>
                    </a:lnTo>
                    <a:cubicBezTo>
                      <a:pt x="135665" y="97555"/>
                      <a:pt x="125940" y="101222"/>
                      <a:pt x="115919" y="103918"/>
                    </a:cubicBezTo>
                    <a:cubicBezTo>
                      <a:pt x="105413" y="106861"/>
                      <a:pt x="94679" y="108871"/>
                      <a:pt x="83820" y="109918"/>
                    </a:cubicBezTo>
                    <a:lnTo>
                      <a:pt x="73152" y="92202"/>
                    </a:lnTo>
                    <a:cubicBezTo>
                      <a:pt x="76019" y="92145"/>
                      <a:pt x="78886" y="91926"/>
                      <a:pt x="81725" y="91535"/>
                    </a:cubicBezTo>
                    <a:cubicBezTo>
                      <a:pt x="86020" y="91059"/>
                      <a:pt x="90278" y="90326"/>
                      <a:pt x="94488" y="89345"/>
                    </a:cubicBezTo>
                    <a:cubicBezTo>
                      <a:pt x="99155" y="88392"/>
                      <a:pt x="104013" y="87058"/>
                      <a:pt x="109347" y="85534"/>
                    </a:cubicBezTo>
                    <a:cubicBezTo>
                      <a:pt x="114433" y="84077"/>
                      <a:pt x="119405" y="82239"/>
                      <a:pt x="124206" y="80010"/>
                    </a:cubicBezTo>
                    <a:lnTo>
                      <a:pt x="93917" y="62579"/>
                    </a:lnTo>
                    <a:lnTo>
                      <a:pt x="90011" y="63913"/>
                    </a:lnTo>
                    <a:lnTo>
                      <a:pt x="85820" y="65151"/>
                    </a:lnTo>
                    <a:cubicBezTo>
                      <a:pt x="78943" y="67485"/>
                      <a:pt x="71952" y="69456"/>
                      <a:pt x="64865" y="71056"/>
                    </a:cubicBezTo>
                    <a:cubicBezTo>
                      <a:pt x="59026" y="72457"/>
                      <a:pt x="53054" y="73247"/>
                      <a:pt x="47054" y="73438"/>
                    </a:cubicBezTo>
                    <a:cubicBezTo>
                      <a:pt x="41748" y="73657"/>
                      <a:pt x="36424" y="73171"/>
                      <a:pt x="31242" y="72009"/>
                    </a:cubicBezTo>
                    <a:cubicBezTo>
                      <a:pt x="26127" y="70742"/>
                      <a:pt x="21222" y="68761"/>
                      <a:pt x="16669" y="66104"/>
                    </a:cubicBezTo>
                    <a:cubicBezTo>
                      <a:pt x="11697" y="63465"/>
                      <a:pt x="7372" y="59760"/>
                      <a:pt x="4000" y="55245"/>
                    </a:cubicBezTo>
                    <a:cubicBezTo>
                      <a:pt x="1600" y="51825"/>
                      <a:pt x="400" y="47701"/>
                      <a:pt x="571" y="43529"/>
                    </a:cubicBezTo>
                    <a:cubicBezTo>
                      <a:pt x="1038" y="39148"/>
                      <a:pt x="2800" y="35004"/>
                      <a:pt x="5620" y="31623"/>
                    </a:cubicBezTo>
                    <a:cubicBezTo>
                      <a:pt x="9125" y="27299"/>
                      <a:pt x="13268" y="23546"/>
                      <a:pt x="17907" y="20479"/>
                    </a:cubicBezTo>
                    <a:lnTo>
                      <a:pt x="0" y="10096"/>
                    </a:lnTo>
                    <a:lnTo>
                      <a:pt x="10478" y="4000"/>
                    </a:lnTo>
                    <a:lnTo>
                      <a:pt x="28289" y="14288"/>
                    </a:lnTo>
                    <a:cubicBezTo>
                      <a:pt x="36614" y="10163"/>
                      <a:pt x="45368" y="6963"/>
                      <a:pt x="54388" y="4763"/>
                    </a:cubicBezTo>
                    <a:cubicBezTo>
                      <a:pt x="63008" y="2600"/>
                      <a:pt x="71752" y="1010"/>
                      <a:pt x="80582" y="0"/>
                    </a:cubicBezTo>
                    <a:close/>
                    <a:moveTo>
                      <a:pt x="37814" y="49149"/>
                    </a:moveTo>
                    <a:cubicBezTo>
                      <a:pt x="41796" y="51435"/>
                      <a:pt x="46387" y="52435"/>
                      <a:pt x="50959" y="52006"/>
                    </a:cubicBezTo>
                    <a:cubicBezTo>
                      <a:pt x="57150" y="51292"/>
                      <a:pt x="63256" y="49921"/>
                      <a:pt x="69152" y="47911"/>
                    </a:cubicBezTo>
                    <a:lnTo>
                      <a:pt x="40577" y="31432"/>
                    </a:lnTo>
                    <a:cubicBezTo>
                      <a:pt x="30194" y="38290"/>
                      <a:pt x="29242" y="44577"/>
                      <a:pt x="37814" y="49149"/>
                    </a:cubicBezTo>
                    <a:close/>
                    <a:moveTo>
                      <a:pt x="137732" y="57436"/>
                    </a:moveTo>
                    <a:cubicBezTo>
                      <a:pt x="133407" y="55054"/>
                      <a:pt x="128416" y="54188"/>
                      <a:pt x="123539" y="54959"/>
                    </a:cubicBezTo>
                    <a:cubicBezTo>
                      <a:pt x="116777" y="55778"/>
                      <a:pt x="110109" y="57245"/>
                      <a:pt x="103632" y="59341"/>
                    </a:cubicBezTo>
                    <a:lnTo>
                      <a:pt x="132207" y="75629"/>
                    </a:lnTo>
                    <a:cubicBezTo>
                      <a:pt x="144018" y="68294"/>
                      <a:pt x="145733" y="62198"/>
                      <a:pt x="137732" y="574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3" name="Google Shape;3993;p48"/>
              <p:cNvSpPr/>
              <p:nvPr/>
            </p:nvSpPr>
            <p:spPr>
              <a:xfrm>
                <a:off x="5451919" y="3618738"/>
                <a:ext cx="11620" cy="15239"/>
              </a:xfrm>
              <a:custGeom>
                <a:avLst/>
                <a:gdLst/>
                <a:ahLst/>
                <a:cxnLst/>
                <a:rect l="l" t="t" r="r" b="b"/>
                <a:pathLst>
                  <a:path w="11620" h="15239"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4" name="Google Shape;3994;p48"/>
              <p:cNvSpPr/>
              <p:nvPr/>
            </p:nvSpPr>
            <p:spPr>
              <a:xfrm>
                <a:off x="5528119" y="3625024"/>
                <a:ext cx="25241" cy="11715"/>
              </a:xfrm>
              <a:custGeom>
                <a:avLst/>
                <a:gdLst/>
                <a:ahLst/>
                <a:cxnLst/>
                <a:rect l="l" t="t" r="r" b="b"/>
                <a:pathLst>
                  <a:path w="25241" h="11715" extrusionOk="0">
                    <a:moveTo>
                      <a:pt x="25241" y="10192"/>
                    </a:moveTo>
                    <a:lnTo>
                      <a:pt x="25241" y="0"/>
                    </a:lnTo>
                    <a:lnTo>
                      <a:pt x="0" y="1905"/>
                    </a:lnTo>
                    <a:lnTo>
                      <a:pt x="14478" y="11716"/>
                    </a:lnTo>
                    <a:lnTo>
                      <a:pt x="25241" y="1019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5" name="Google Shape;3995;p48"/>
              <p:cNvSpPr/>
              <p:nvPr/>
            </p:nvSpPr>
            <p:spPr>
              <a:xfrm>
                <a:off x="5536596" y="3587210"/>
                <a:ext cx="18859" cy="10382"/>
              </a:xfrm>
              <a:custGeom>
                <a:avLst/>
                <a:gdLst/>
                <a:ahLst/>
                <a:cxnLst/>
                <a:rect l="l" t="t" r="r" b="b"/>
                <a:pathLst>
                  <a:path w="18859" h="10382" extrusionOk="0">
                    <a:moveTo>
                      <a:pt x="18859" y="10383"/>
                    </a:moveTo>
                    <a:lnTo>
                      <a:pt x="18859" y="0"/>
                    </a:lnTo>
                    <a:lnTo>
                      <a:pt x="0" y="6763"/>
                    </a:lnTo>
                    <a:lnTo>
                      <a:pt x="18859" y="10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6" name="Google Shape;3996;p48"/>
              <p:cNvSpPr/>
              <p:nvPr/>
            </p:nvSpPr>
            <p:spPr>
              <a:xfrm>
                <a:off x="5477351" y="3591020"/>
                <a:ext cx="28384" cy="19811"/>
              </a:xfrm>
              <a:custGeom>
                <a:avLst/>
                <a:gdLst/>
                <a:ahLst/>
                <a:cxnLst/>
                <a:rect l="l" t="t" r="r" b="b"/>
                <a:pathLst>
                  <a:path w="28384" h="19811" extrusionOk="0">
                    <a:moveTo>
                      <a:pt x="0" y="6001"/>
                    </a:moveTo>
                    <a:lnTo>
                      <a:pt x="6287" y="0"/>
                    </a:lnTo>
                    <a:lnTo>
                      <a:pt x="28384" y="15240"/>
                    </a:lnTo>
                    <a:lnTo>
                      <a:pt x="27051" y="19812"/>
                    </a:lnTo>
                    <a:cubicBezTo>
                      <a:pt x="27051" y="19812"/>
                      <a:pt x="10477" y="12859"/>
                      <a:pt x="10001" y="1238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7" name="Google Shape;3997;p48"/>
              <p:cNvSpPr/>
              <p:nvPr/>
            </p:nvSpPr>
            <p:spPr>
              <a:xfrm>
                <a:off x="5419725" y="3558063"/>
                <a:ext cx="35433" cy="23241"/>
              </a:xfrm>
              <a:custGeom>
                <a:avLst/>
                <a:gdLst/>
                <a:ahLst/>
                <a:cxnLst/>
                <a:rect l="l" t="t" r="r" b="b"/>
                <a:pathLst>
                  <a:path w="35433" h="23241" extrusionOk="0">
                    <a:moveTo>
                      <a:pt x="0" y="6572"/>
                    </a:moveTo>
                    <a:lnTo>
                      <a:pt x="29432" y="23241"/>
                    </a:lnTo>
                    <a:lnTo>
                      <a:pt x="35433" y="18860"/>
                    </a:lnTo>
                    <a:lnTo>
                      <a:pt x="31433" y="14288"/>
                    </a:lnTo>
                    <a:cubicBezTo>
                      <a:pt x="28689" y="11230"/>
                      <a:pt x="25470" y="8620"/>
                      <a:pt x="21908" y="6572"/>
                    </a:cubicBezTo>
                    <a:cubicBezTo>
                      <a:pt x="19717" y="6572"/>
                      <a:pt x="5810" y="0"/>
                      <a:pt x="5810"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8" name="Google Shape;3998;p48"/>
              <p:cNvSpPr/>
              <p:nvPr/>
            </p:nvSpPr>
            <p:spPr>
              <a:xfrm>
                <a:off x="5451919" y="3539394"/>
                <a:ext cx="16383" cy="14668"/>
              </a:xfrm>
              <a:custGeom>
                <a:avLst/>
                <a:gdLst/>
                <a:ahLst/>
                <a:cxnLst/>
                <a:rect l="l" t="t" r="r" b="b"/>
                <a:pathLst>
                  <a:path w="16383" h="14668" extrusionOk="0">
                    <a:moveTo>
                      <a:pt x="16383" y="14669"/>
                    </a:moveTo>
                    <a:lnTo>
                      <a:pt x="16383" y="4381"/>
                    </a:lnTo>
                    <a:lnTo>
                      <a:pt x="2953" y="0"/>
                    </a:lnTo>
                    <a:lnTo>
                      <a:pt x="0" y="8096"/>
                    </a:lnTo>
                    <a:lnTo>
                      <a:pt x="762" y="11716"/>
                    </a:lnTo>
                    <a:lnTo>
                      <a:pt x="16383" y="1466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9" name="Google Shape;3999;p48"/>
              <p:cNvSpPr/>
              <p:nvPr/>
            </p:nvSpPr>
            <p:spPr>
              <a:xfrm>
                <a:off x="5378672" y="3536346"/>
                <a:ext cx="15716" cy="11715"/>
              </a:xfrm>
              <a:custGeom>
                <a:avLst/>
                <a:gdLst/>
                <a:ahLst/>
                <a:cxnLst/>
                <a:rect l="l" t="t" r="r" b="b"/>
                <a:pathLst>
                  <a:path w="15716" h="11715" extrusionOk="0">
                    <a:moveTo>
                      <a:pt x="0" y="10287"/>
                    </a:moveTo>
                    <a:lnTo>
                      <a:pt x="0" y="0"/>
                    </a:lnTo>
                    <a:lnTo>
                      <a:pt x="15716" y="1715"/>
                    </a:lnTo>
                    <a:lnTo>
                      <a:pt x="10668" y="11716"/>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0" name="Google Shape;4000;p48"/>
              <p:cNvSpPr/>
              <p:nvPr/>
            </p:nvSpPr>
            <p:spPr>
              <a:xfrm>
                <a:off x="5379338" y="3570732"/>
                <a:ext cx="17907" cy="18097"/>
              </a:xfrm>
              <a:custGeom>
                <a:avLst/>
                <a:gdLst/>
                <a:ahLst/>
                <a:cxnLst/>
                <a:rect l="l" t="t" r="r" b="b"/>
                <a:pathLst>
                  <a:path w="17907" h="18097" extrusionOk="0">
                    <a:moveTo>
                      <a:pt x="0" y="10668"/>
                    </a:moveTo>
                    <a:lnTo>
                      <a:pt x="0" y="0"/>
                    </a:lnTo>
                    <a:lnTo>
                      <a:pt x="17907" y="0"/>
                    </a:lnTo>
                    <a:lnTo>
                      <a:pt x="13525" y="9525"/>
                    </a:lnTo>
                    <a:lnTo>
                      <a:pt x="5715"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1" name="Google Shape;4001;p48"/>
              <p:cNvSpPr/>
              <p:nvPr/>
            </p:nvSpPr>
            <p:spPr>
              <a:xfrm>
                <a:off x="5378958" y="3526345"/>
                <a:ext cx="176864" cy="110394"/>
              </a:xfrm>
              <a:custGeom>
                <a:avLst/>
                <a:gdLst/>
                <a:ahLst/>
                <a:cxnLst/>
                <a:rect l="l" t="t" r="r" b="b"/>
                <a:pathLst>
                  <a:path w="176864" h="110394" extrusionOk="0">
                    <a:moveTo>
                      <a:pt x="89345" y="17431"/>
                    </a:moveTo>
                    <a:cubicBezTo>
                      <a:pt x="87011" y="17393"/>
                      <a:pt x="84687" y="17583"/>
                      <a:pt x="82391" y="18002"/>
                    </a:cubicBezTo>
                    <a:cubicBezTo>
                      <a:pt x="79248" y="18479"/>
                      <a:pt x="75819" y="19050"/>
                      <a:pt x="71914" y="19907"/>
                    </a:cubicBezTo>
                    <a:cubicBezTo>
                      <a:pt x="68008" y="20764"/>
                      <a:pt x="64008" y="21717"/>
                      <a:pt x="59912" y="22955"/>
                    </a:cubicBezTo>
                    <a:cubicBezTo>
                      <a:pt x="55826" y="24146"/>
                      <a:pt x="51845" y="25679"/>
                      <a:pt x="48006" y="27527"/>
                    </a:cubicBezTo>
                    <a:lnTo>
                      <a:pt x="78867" y="45529"/>
                    </a:lnTo>
                    <a:lnTo>
                      <a:pt x="84296" y="43624"/>
                    </a:lnTo>
                    <a:cubicBezTo>
                      <a:pt x="92012" y="41053"/>
                      <a:pt x="99346" y="38862"/>
                      <a:pt x="106204" y="37052"/>
                    </a:cubicBezTo>
                    <a:cubicBezTo>
                      <a:pt x="112652" y="35328"/>
                      <a:pt x="119253" y="34242"/>
                      <a:pt x="125921" y="33814"/>
                    </a:cubicBezTo>
                    <a:cubicBezTo>
                      <a:pt x="131978" y="33404"/>
                      <a:pt x="138074" y="33814"/>
                      <a:pt x="144018" y="35052"/>
                    </a:cubicBezTo>
                    <a:cubicBezTo>
                      <a:pt x="150133" y="36319"/>
                      <a:pt x="155991" y="38605"/>
                      <a:pt x="161354" y="41815"/>
                    </a:cubicBezTo>
                    <a:cubicBezTo>
                      <a:pt x="166659" y="44453"/>
                      <a:pt x="171193" y="48425"/>
                      <a:pt x="174498" y="53340"/>
                    </a:cubicBezTo>
                    <a:cubicBezTo>
                      <a:pt x="176736" y="56883"/>
                      <a:pt x="177422" y="61179"/>
                      <a:pt x="176403" y="65246"/>
                    </a:cubicBezTo>
                    <a:cubicBezTo>
                      <a:pt x="175117" y="69723"/>
                      <a:pt x="172650" y="73771"/>
                      <a:pt x="169259" y="76962"/>
                    </a:cubicBezTo>
                    <a:cubicBezTo>
                      <a:pt x="164992" y="81039"/>
                      <a:pt x="160220" y="84563"/>
                      <a:pt x="155067" y="87439"/>
                    </a:cubicBezTo>
                    <a:lnTo>
                      <a:pt x="174117" y="98679"/>
                    </a:lnTo>
                    <a:lnTo>
                      <a:pt x="163544" y="104775"/>
                    </a:lnTo>
                    <a:lnTo>
                      <a:pt x="144494" y="93440"/>
                    </a:lnTo>
                    <a:cubicBezTo>
                      <a:pt x="135188" y="98031"/>
                      <a:pt x="125463" y="101698"/>
                      <a:pt x="115443" y="104394"/>
                    </a:cubicBezTo>
                    <a:cubicBezTo>
                      <a:pt x="104937" y="107337"/>
                      <a:pt x="94202" y="109347"/>
                      <a:pt x="83344" y="110395"/>
                    </a:cubicBezTo>
                    <a:lnTo>
                      <a:pt x="73152" y="92107"/>
                    </a:lnTo>
                    <a:cubicBezTo>
                      <a:pt x="76019" y="92050"/>
                      <a:pt x="78886" y="91830"/>
                      <a:pt x="81725" y="91440"/>
                    </a:cubicBezTo>
                    <a:cubicBezTo>
                      <a:pt x="86020" y="90964"/>
                      <a:pt x="90278" y="90230"/>
                      <a:pt x="94488" y="89249"/>
                    </a:cubicBezTo>
                    <a:cubicBezTo>
                      <a:pt x="99155" y="88297"/>
                      <a:pt x="104013" y="86963"/>
                      <a:pt x="109347" y="85439"/>
                    </a:cubicBezTo>
                    <a:cubicBezTo>
                      <a:pt x="114433" y="83991"/>
                      <a:pt x="119405" y="82144"/>
                      <a:pt x="124206" y="79915"/>
                    </a:cubicBezTo>
                    <a:lnTo>
                      <a:pt x="93917" y="62484"/>
                    </a:lnTo>
                    <a:lnTo>
                      <a:pt x="90011" y="63818"/>
                    </a:lnTo>
                    <a:lnTo>
                      <a:pt x="85820" y="65151"/>
                    </a:lnTo>
                    <a:cubicBezTo>
                      <a:pt x="78200" y="67628"/>
                      <a:pt x="71247" y="69532"/>
                      <a:pt x="64865" y="70961"/>
                    </a:cubicBezTo>
                    <a:cubicBezTo>
                      <a:pt x="59017" y="72342"/>
                      <a:pt x="53054" y="73171"/>
                      <a:pt x="47054" y="73438"/>
                    </a:cubicBezTo>
                    <a:cubicBezTo>
                      <a:pt x="41739" y="73581"/>
                      <a:pt x="36433" y="73066"/>
                      <a:pt x="31242" y="71914"/>
                    </a:cubicBezTo>
                    <a:cubicBezTo>
                      <a:pt x="26127" y="70647"/>
                      <a:pt x="21222" y="68666"/>
                      <a:pt x="16669" y="66008"/>
                    </a:cubicBezTo>
                    <a:cubicBezTo>
                      <a:pt x="11649" y="63437"/>
                      <a:pt x="7306" y="59712"/>
                      <a:pt x="4000" y="55150"/>
                    </a:cubicBezTo>
                    <a:cubicBezTo>
                      <a:pt x="1600" y="51730"/>
                      <a:pt x="400" y="47606"/>
                      <a:pt x="571" y="43434"/>
                    </a:cubicBezTo>
                    <a:cubicBezTo>
                      <a:pt x="1038" y="39053"/>
                      <a:pt x="2800" y="34909"/>
                      <a:pt x="5620" y="31528"/>
                    </a:cubicBezTo>
                    <a:cubicBezTo>
                      <a:pt x="9125" y="27203"/>
                      <a:pt x="13268" y="23451"/>
                      <a:pt x="17907" y="20383"/>
                    </a:cubicBezTo>
                    <a:lnTo>
                      <a:pt x="0" y="10001"/>
                    </a:lnTo>
                    <a:lnTo>
                      <a:pt x="10478" y="3905"/>
                    </a:lnTo>
                    <a:lnTo>
                      <a:pt x="28289" y="14192"/>
                    </a:lnTo>
                    <a:cubicBezTo>
                      <a:pt x="36633" y="10106"/>
                      <a:pt x="45377" y="6915"/>
                      <a:pt x="54388" y="4667"/>
                    </a:cubicBezTo>
                    <a:cubicBezTo>
                      <a:pt x="62998" y="2486"/>
                      <a:pt x="71752" y="924"/>
                      <a:pt x="80581" y="0"/>
                    </a:cubicBezTo>
                    <a:close/>
                    <a:moveTo>
                      <a:pt x="37624" y="49339"/>
                    </a:moveTo>
                    <a:cubicBezTo>
                      <a:pt x="41605" y="51626"/>
                      <a:pt x="46196" y="52626"/>
                      <a:pt x="50768" y="52197"/>
                    </a:cubicBezTo>
                    <a:cubicBezTo>
                      <a:pt x="56969" y="51530"/>
                      <a:pt x="63074" y="50159"/>
                      <a:pt x="68961" y="48101"/>
                    </a:cubicBezTo>
                    <a:lnTo>
                      <a:pt x="40386" y="31718"/>
                    </a:lnTo>
                    <a:cubicBezTo>
                      <a:pt x="30004" y="38481"/>
                      <a:pt x="29051" y="44387"/>
                      <a:pt x="37624" y="49339"/>
                    </a:cubicBezTo>
                    <a:close/>
                    <a:moveTo>
                      <a:pt x="137541" y="57721"/>
                    </a:moveTo>
                    <a:cubicBezTo>
                      <a:pt x="133226" y="55312"/>
                      <a:pt x="128235" y="54407"/>
                      <a:pt x="123349" y="55150"/>
                    </a:cubicBezTo>
                    <a:cubicBezTo>
                      <a:pt x="116596" y="56017"/>
                      <a:pt x="109937" y="57483"/>
                      <a:pt x="103442" y="59531"/>
                    </a:cubicBezTo>
                    <a:lnTo>
                      <a:pt x="132017" y="75914"/>
                    </a:lnTo>
                    <a:cubicBezTo>
                      <a:pt x="143828" y="68485"/>
                      <a:pt x="145542" y="62389"/>
                      <a:pt x="137541" y="5772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02" name="Google Shape;4002;p48"/>
            <p:cNvGrpSpPr/>
            <p:nvPr/>
          </p:nvGrpSpPr>
          <p:grpSpPr>
            <a:xfrm>
              <a:off x="3528852" y="2451777"/>
              <a:ext cx="529590" cy="371284"/>
              <a:chOff x="5190077" y="3353752"/>
              <a:chExt cx="529590" cy="371284"/>
            </a:xfrm>
          </p:grpSpPr>
          <p:sp>
            <p:nvSpPr>
              <p:cNvPr id="4003" name="Google Shape;4003;p48"/>
              <p:cNvSpPr/>
              <p:nvPr/>
            </p:nvSpPr>
            <p:spPr>
              <a:xfrm>
                <a:off x="5190077" y="3419284"/>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4" name="Google Shape;4004;p48"/>
              <p:cNvSpPr/>
              <p:nvPr/>
            </p:nvSpPr>
            <p:spPr>
              <a:xfrm>
                <a:off x="5190077" y="3504818"/>
                <a:ext cx="52387" cy="69627"/>
              </a:xfrm>
              <a:custGeom>
                <a:avLst/>
                <a:gdLst/>
                <a:ahLst/>
                <a:cxnLst/>
                <a:rect l="l" t="t" r="r" b="b"/>
                <a:pathLst>
                  <a:path w="52387" h="69627" extrusionOk="0">
                    <a:moveTo>
                      <a:pt x="0" y="69628"/>
                    </a:moveTo>
                    <a:lnTo>
                      <a:pt x="0" y="0"/>
                    </a:lnTo>
                    <a:lnTo>
                      <a:pt x="52388" y="46577"/>
                    </a:lnTo>
                    <a:lnTo>
                      <a:pt x="0" y="69628"/>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5" name="Google Shape;4005;p48"/>
              <p:cNvSpPr/>
              <p:nvPr/>
            </p:nvSpPr>
            <p:spPr>
              <a:xfrm>
                <a:off x="5679757" y="3506628"/>
                <a:ext cx="39909" cy="93916"/>
              </a:xfrm>
              <a:custGeom>
                <a:avLst/>
                <a:gdLst/>
                <a:ahLst/>
                <a:cxnLst/>
                <a:rect l="l" t="t" r="r" b="b"/>
                <a:pathLst>
                  <a:path w="39909" h="93916" extrusionOk="0">
                    <a:moveTo>
                      <a:pt x="39910" y="0"/>
                    </a:moveTo>
                    <a:lnTo>
                      <a:pt x="39910" y="65532"/>
                    </a:lnTo>
                    <a:lnTo>
                      <a:pt x="13144" y="93917"/>
                    </a:lnTo>
                    <a:lnTo>
                      <a:pt x="0" y="18955"/>
                    </a:lnTo>
                    <a:lnTo>
                      <a:pt x="3991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6" name="Google Shape;4006;p48"/>
              <p:cNvSpPr/>
              <p:nvPr/>
            </p:nvSpPr>
            <p:spPr>
              <a:xfrm>
                <a:off x="5190077" y="3353752"/>
                <a:ext cx="529590" cy="305752"/>
              </a:xfrm>
              <a:custGeom>
                <a:avLst/>
                <a:gdLst/>
                <a:ahLst/>
                <a:cxnLst/>
                <a:rect l="l" t="t" r="r" b="b"/>
                <a:pathLst>
                  <a:path w="529590" h="305752" extrusionOk="0">
                    <a:moveTo>
                      <a:pt x="529590" y="152876"/>
                    </a:moveTo>
                    <a:cubicBezTo>
                      <a:pt x="529590" y="237307"/>
                      <a:pt x="411037" y="305752"/>
                      <a:pt x="264795" y="305752"/>
                    </a:cubicBezTo>
                    <a:cubicBezTo>
                      <a:pt x="118553" y="305752"/>
                      <a:pt x="0" y="237307"/>
                      <a:pt x="0" y="152876"/>
                    </a:cubicBezTo>
                    <a:cubicBezTo>
                      <a:pt x="0" y="68445"/>
                      <a:pt x="118553" y="0"/>
                      <a:pt x="264795" y="0"/>
                    </a:cubicBezTo>
                    <a:cubicBezTo>
                      <a:pt x="411037" y="0"/>
                      <a:pt x="529590" y="68445"/>
                      <a:pt x="529590" y="15287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7" name="Google Shape;4007;p48"/>
              <p:cNvSpPr/>
              <p:nvPr/>
            </p:nvSpPr>
            <p:spPr>
              <a:xfrm>
                <a:off x="5265341" y="3395400"/>
                <a:ext cx="379048" cy="218860"/>
              </a:xfrm>
              <a:custGeom>
                <a:avLst/>
                <a:gdLst/>
                <a:ahLst/>
                <a:cxnLst/>
                <a:rect l="l" t="t" r="r" b="b"/>
                <a:pathLst>
                  <a:path w="379048" h="218860" extrusionOk="0">
                    <a:moveTo>
                      <a:pt x="378697" y="115991"/>
                    </a:moveTo>
                    <a:cubicBezTo>
                      <a:pt x="376030" y="141708"/>
                      <a:pt x="357742" y="167140"/>
                      <a:pt x="323547" y="186857"/>
                    </a:cubicBezTo>
                    <a:cubicBezTo>
                      <a:pt x="249538" y="229529"/>
                      <a:pt x="129523" y="229529"/>
                      <a:pt x="55418" y="186857"/>
                    </a:cubicBezTo>
                    <a:cubicBezTo>
                      <a:pt x="21319" y="167140"/>
                      <a:pt x="2936" y="141708"/>
                      <a:pt x="364" y="115991"/>
                    </a:cubicBezTo>
                    <a:cubicBezTo>
                      <a:pt x="-2875" y="85892"/>
                      <a:pt x="15509" y="55031"/>
                      <a:pt x="55418" y="32075"/>
                    </a:cubicBezTo>
                    <a:cubicBezTo>
                      <a:pt x="129523" y="-10692"/>
                      <a:pt x="249538" y="-10692"/>
                      <a:pt x="323547" y="32075"/>
                    </a:cubicBezTo>
                    <a:cubicBezTo>
                      <a:pt x="363933" y="55031"/>
                      <a:pt x="381840" y="85892"/>
                      <a:pt x="378697" y="11599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8" name="Google Shape;4008;p48"/>
              <p:cNvSpPr/>
              <p:nvPr/>
            </p:nvSpPr>
            <p:spPr>
              <a:xfrm>
                <a:off x="5265705" y="3408449"/>
                <a:ext cx="378333" cy="205811"/>
              </a:xfrm>
              <a:custGeom>
                <a:avLst/>
                <a:gdLst/>
                <a:ahLst/>
                <a:cxnLst/>
                <a:rect l="l" t="t" r="r" b="b"/>
                <a:pathLst>
                  <a:path w="378333" h="205811" extrusionOk="0">
                    <a:moveTo>
                      <a:pt x="378333" y="102941"/>
                    </a:moveTo>
                    <a:cubicBezTo>
                      <a:pt x="375666" y="128659"/>
                      <a:pt x="357378" y="154091"/>
                      <a:pt x="323183" y="173807"/>
                    </a:cubicBezTo>
                    <a:cubicBezTo>
                      <a:pt x="249174" y="216479"/>
                      <a:pt x="129159" y="216479"/>
                      <a:pt x="55054" y="173807"/>
                    </a:cubicBezTo>
                    <a:cubicBezTo>
                      <a:pt x="20955" y="154091"/>
                      <a:pt x="2572" y="128659"/>
                      <a:pt x="0" y="102941"/>
                    </a:cubicBezTo>
                    <a:cubicBezTo>
                      <a:pt x="2572" y="77224"/>
                      <a:pt x="20955" y="51792"/>
                      <a:pt x="55054" y="32075"/>
                    </a:cubicBezTo>
                    <a:cubicBezTo>
                      <a:pt x="129159" y="-10692"/>
                      <a:pt x="249174" y="-10692"/>
                      <a:pt x="323183" y="32075"/>
                    </a:cubicBezTo>
                    <a:cubicBezTo>
                      <a:pt x="357378" y="51792"/>
                      <a:pt x="375666" y="77700"/>
                      <a:pt x="378333" y="1029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9" name="Google Shape;4009;p48"/>
              <p:cNvSpPr/>
              <p:nvPr/>
            </p:nvSpPr>
            <p:spPr>
              <a:xfrm>
                <a:off x="5362575" y="3458051"/>
                <a:ext cx="176618" cy="110489"/>
              </a:xfrm>
              <a:custGeom>
                <a:avLst/>
                <a:gdLst/>
                <a:ahLst/>
                <a:cxnLst/>
                <a:rect l="l" t="t" r="r" b="b"/>
                <a:pathLst>
                  <a:path w="176618" h="110489" extrusionOk="0">
                    <a:moveTo>
                      <a:pt x="89535" y="17526"/>
                    </a:moveTo>
                    <a:cubicBezTo>
                      <a:pt x="87201" y="17488"/>
                      <a:pt x="84877" y="17678"/>
                      <a:pt x="82582" y="18097"/>
                    </a:cubicBezTo>
                    <a:cubicBezTo>
                      <a:pt x="79438" y="18097"/>
                      <a:pt x="75914" y="19145"/>
                      <a:pt x="72104" y="20002"/>
                    </a:cubicBezTo>
                    <a:cubicBezTo>
                      <a:pt x="68294" y="20860"/>
                      <a:pt x="64199" y="21812"/>
                      <a:pt x="60008" y="23050"/>
                    </a:cubicBezTo>
                    <a:cubicBezTo>
                      <a:pt x="55921" y="24260"/>
                      <a:pt x="51940" y="25784"/>
                      <a:pt x="48101" y="27622"/>
                    </a:cubicBezTo>
                    <a:lnTo>
                      <a:pt x="78581" y="45149"/>
                    </a:lnTo>
                    <a:lnTo>
                      <a:pt x="84011" y="43243"/>
                    </a:lnTo>
                    <a:cubicBezTo>
                      <a:pt x="91821" y="40672"/>
                      <a:pt x="99060" y="38481"/>
                      <a:pt x="105918" y="36671"/>
                    </a:cubicBezTo>
                    <a:cubicBezTo>
                      <a:pt x="112366" y="34947"/>
                      <a:pt x="118967" y="33861"/>
                      <a:pt x="125635" y="33433"/>
                    </a:cubicBezTo>
                    <a:cubicBezTo>
                      <a:pt x="131731" y="33023"/>
                      <a:pt x="137846" y="33442"/>
                      <a:pt x="143828" y="34671"/>
                    </a:cubicBezTo>
                    <a:cubicBezTo>
                      <a:pt x="149933" y="35966"/>
                      <a:pt x="155791" y="38243"/>
                      <a:pt x="161163" y="41434"/>
                    </a:cubicBezTo>
                    <a:cubicBezTo>
                      <a:pt x="166421" y="44101"/>
                      <a:pt x="170917" y="48063"/>
                      <a:pt x="174212" y="52959"/>
                    </a:cubicBezTo>
                    <a:cubicBezTo>
                      <a:pt x="176441" y="56502"/>
                      <a:pt x="177155" y="60789"/>
                      <a:pt x="176213" y="64865"/>
                    </a:cubicBezTo>
                    <a:cubicBezTo>
                      <a:pt x="174850" y="69304"/>
                      <a:pt x="172393" y="73333"/>
                      <a:pt x="169069" y="76581"/>
                    </a:cubicBezTo>
                    <a:cubicBezTo>
                      <a:pt x="164868" y="80753"/>
                      <a:pt x="160201" y="84430"/>
                      <a:pt x="155162" y="87535"/>
                    </a:cubicBezTo>
                    <a:lnTo>
                      <a:pt x="174212" y="98679"/>
                    </a:lnTo>
                    <a:lnTo>
                      <a:pt x="163639" y="104775"/>
                    </a:lnTo>
                    <a:lnTo>
                      <a:pt x="144113" y="93535"/>
                    </a:lnTo>
                    <a:cubicBezTo>
                      <a:pt x="134969" y="98117"/>
                      <a:pt x="125397" y="101784"/>
                      <a:pt x="115538" y="104489"/>
                    </a:cubicBezTo>
                    <a:cubicBezTo>
                      <a:pt x="105070" y="107423"/>
                      <a:pt x="94355" y="109433"/>
                      <a:pt x="83534" y="110490"/>
                    </a:cubicBezTo>
                    <a:lnTo>
                      <a:pt x="73342" y="92202"/>
                    </a:lnTo>
                    <a:cubicBezTo>
                      <a:pt x="76181" y="92145"/>
                      <a:pt x="79010" y="91926"/>
                      <a:pt x="81820" y="91535"/>
                    </a:cubicBezTo>
                    <a:cubicBezTo>
                      <a:pt x="86116" y="91059"/>
                      <a:pt x="90373" y="90325"/>
                      <a:pt x="94583" y="89344"/>
                    </a:cubicBezTo>
                    <a:cubicBezTo>
                      <a:pt x="99346" y="88392"/>
                      <a:pt x="104108" y="87058"/>
                      <a:pt x="109442" y="85534"/>
                    </a:cubicBezTo>
                    <a:cubicBezTo>
                      <a:pt x="114557" y="84068"/>
                      <a:pt x="119558" y="82220"/>
                      <a:pt x="124396" y="80010"/>
                    </a:cubicBezTo>
                    <a:lnTo>
                      <a:pt x="94107" y="62579"/>
                    </a:lnTo>
                    <a:lnTo>
                      <a:pt x="90107" y="63913"/>
                    </a:lnTo>
                    <a:lnTo>
                      <a:pt x="86011" y="65151"/>
                    </a:lnTo>
                    <a:cubicBezTo>
                      <a:pt x="79134" y="67475"/>
                      <a:pt x="72133" y="69447"/>
                      <a:pt x="65056" y="71057"/>
                    </a:cubicBezTo>
                    <a:cubicBezTo>
                      <a:pt x="59179" y="72409"/>
                      <a:pt x="53178" y="73209"/>
                      <a:pt x="47149" y="73438"/>
                    </a:cubicBezTo>
                    <a:cubicBezTo>
                      <a:pt x="41872" y="73647"/>
                      <a:pt x="36586" y="73171"/>
                      <a:pt x="31433" y="72009"/>
                    </a:cubicBezTo>
                    <a:cubicBezTo>
                      <a:pt x="26308" y="70780"/>
                      <a:pt x="21393" y="68790"/>
                      <a:pt x="16859" y="66103"/>
                    </a:cubicBezTo>
                    <a:cubicBezTo>
                      <a:pt x="11887" y="63465"/>
                      <a:pt x="7563" y="59760"/>
                      <a:pt x="4191" y="55245"/>
                    </a:cubicBezTo>
                    <a:cubicBezTo>
                      <a:pt x="1695" y="51864"/>
                      <a:pt x="448" y="47730"/>
                      <a:pt x="667" y="43529"/>
                    </a:cubicBezTo>
                    <a:cubicBezTo>
                      <a:pt x="1162" y="39157"/>
                      <a:pt x="2915" y="35023"/>
                      <a:pt x="5715" y="31623"/>
                    </a:cubicBezTo>
                    <a:cubicBezTo>
                      <a:pt x="9220" y="27299"/>
                      <a:pt x="13364" y="23546"/>
                      <a:pt x="18002" y="20479"/>
                    </a:cubicBezTo>
                    <a:lnTo>
                      <a:pt x="0" y="10096"/>
                    </a:lnTo>
                    <a:lnTo>
                      <a:pt x="10573" y="4000"/>
                    </a:lnTo>
                    <a:lnTo>
                      <a:pt x="28384" y="14288"/>
                    </a:lnTo>
                    <a:cubicBezTo>
                      <a:pt x="36700" y="10144"/>
                      <a:pt x="45453" y="6944"/>
                      <a:pt x="54483" y="4763"/>
                    </a:cubicBezTo>
                    <a:cubicBezTo>
                      <a:pt x="63065" y="2600"/>
                      <a:pt x="71790" y="1010"/>
                      <a:pt x="80582" y="0"/>
                    </a:cubicBezTo>
                    <a:close/>
                    <a:moveTo>
                      <a:pt x="38100" y="49435"/>
                    </a:moveTo>
                    <a:cubicBezTo>
                      <a:pt x="42110" y="51730"/>
                      <a:pt x="46739" y="52721"/>
                      <a:pt x="51340" y="52292"/>
                    </a:cubicBezTo>
                    <a:cubicBezTo>
                      <a:pt x="57502" y="51578"/>
                      <a:pt x="63570" y="50206"/>
                      <a:pt x="69437" y="48196"/>
                    </a:cubicBezTo>
                    <a:lnTo>
                      <a:pt x="40862" y="31718"/>
                    </a:lnTo>
                    <a:cubicBezTo>
                      <a:pt x="30194" y="38576"/>
                      <a:pt x="29270" y="44482"/>
                      <a:pt x="38100" y="49435"/>
                    </a:cubicBezTo>
                    <a:close/>
                    <a:moveTo>
                      <a:pt x="138113" y="57721"/>
                    </a:moveTo>
                    <a:cubicBezTo>
                      <a:pt x="133750" y="55350"/>
                      <a:pt x="128730" y="54483"/>
                      <a:pt x="123825" y="55245"/>
                    </a:cubicBezTo>
                    <a:cubicBezTo>
                      <a:pt x="117062" y="56074"/>
                      <a:pt x="110404" y="57541"/>
                      <a:pt x="103918" y="59626"/>
                    </a:cubicBezTo>
                    <a:lnTo>
                      <a:pt x="132493" y="75914"/>
                    </a:lnTo>
                    <a:cubicBezTo>
                      <a:pt x="144018" y="68580"/>
                      <a:pt x="145923" y="62484"/>
                      <a:pt x="137732" y="5772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0" name="Google Shape;4010;p48"/>
              <p:cNvSpPr/>
              <p:nvPr/>
            </p:nvSpPr>
            <p:spPr>
              <a:xfrm>
                <a:off x="5435726" y="3539966"/>
                <a:ext cx="11620" cy="15240"/>
              </a:xfrm>
              <a:custGeom>
                <a:avLst/>
                <a:gdLst/>
                <a:ahLst/>
                <a:cxnLst/>
                <a:rect l="l" t="t" r="r" b="b"/>
                <a:pathLst>
                  <a:path w="11620" h="15240" extrusionOk="0">
                    <a:moveTo>
                      <a:pt x="0" y="10287"/>
                    </a:moveTo>
                    <a:cubicBezTo>
                      <a:pt x="0" y="9525"/>
                      <a:pt x="0" y="0"/>
                      <a:pt x="0" y="0"/>
                    </a:cubicBezTo>
                    <a:lnTo>
                      <a:pt x="11621" y="7525"/>
                    </a:lnTo>
                    <a:lnTo>
                      <a:pt x="6572" y="15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1" name="Google Shape;4011;p48"/>
              <p:cNvSpPr/>
              <p:nvPr/>
            </p:nvSpPr>
            <p:spPr>
              <a:xfrm>
                <a:off x="5511926" y="3546443"/>
                <a:ext cx="25146" cy="11811"/>
              </a:xfrm>
              <a:custGeom>
                <a:avLst/>
                <a:gdLst/>
                <a:ahLst/>
                <a:cxnLst/>
                <a:rect l="l" t="t" r="r" b="b"/>
                <a:pathLst>
                  <a:path w="25146" h="11811" extrusionOk="0">
                    <a:moveTo>
                      <a:pt x="25146" y="10287"/>
                    </a:moveTo>
                    <a:lnTo>
                      <a:pt x="25146" y="0"/>
                    </a:lnTo>
                    <a:lnTo>
                      <a:pt x="0" y="2000"/>
                    </a:lnTo>
                    <a:lnTo>
                      <a:pt x="14383" y="11811"/>
                    </a:lnTo>
                    <a:lnTo>
                      <a:pt x="25146"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2" name="Google Shape;4012;p48"/>
              <p:cNvSpPr/>
              <p:nvPr/>
            </p:nvSpPr>
            <p:spPr>
              <a:xfrm>
                <a:off x="5520308" y="3508724"/>
                <a:ext cx="18859" cy="10382"/>
              </a:xfrm>
              <a:custGeom>
                <a:avLst/>
                <a:gdLst/>
                <a:ahLst/>
                <a:cxnLst/>
                <a:rect l="l" t="t" r="r" b="b"/>
                <a:pathLst>
                  <a:path w="18859" h="10382" extrusionOk="0">
                    <a:moveTo>
                      <a:pt x="18859" y="10382"/>
                    </a:moveTo>
                    <a:lnTo>
                      <a:pt x="18859" y="0"/>
                    </a:lnTo>
                    <a:lnTo>
                      <a:pt x="0" y="6763"/>
                    </a:lnTo>
                    <a:lnTo>
                      <a:pt x="18859" y="1038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3" name="Google Shape;4013;p48"/>
              <p:cNvSpPr/>
              <p:nvPr/>
            </p:nvSpPr>
            <p:spPr>
              <a:xfrm>
                <a:off x="5461063" y="3512534"/>
                <a:ext cx="28479" cy="19812"/>
              </a:xfrm>
              <a:custGeom>
                <a:avLst/>
                <a:gdLst/>
                <a:ahLst/>
                <a:cxnLst/>
                <a:rect l="l" t="t" r="r" b="b"/>
                <a:pathLst>
                  <a:path w="28479" h="19812" extrusionOk="0">
                    <a:moveTo>
                      <a:pt x="0" y="6001"/>
                    </a:moveTo>
                    <a:lnTo>
                      <a:pt x="6287" y="0"/>
                    </a:lnTo>
                    <a:lnTo>
                      <a:pt x="28480" y="15240"/>
                    </a:lnTo>
                    <a:lnTo>
                      <a:pt x="27051" y="19812"/>
                    </a:lnTo>
                    <a:cubicBezTo>
                      <a:pt x="27051" y="19812"/>
                      <a:pt x="10573" y="12859"/>
                      <a:pt x="10001" y="123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4" name="Google Shape;4014;p48"/>
              <p:cNvSpPr/>
              <p:nvPr/>
            </p:nvSpPr>
            <p:spPr>
              <a:xfrm>
                <a:off x="5403246" y="3479482"/>
                <a:ext cx="35337" cy="23336"/>
              </a:xfrm>
              <a:custGeom>
                <a:avLst/>
                <a:gdLst/>
                <a:ahLst/>
                <a:cxnLst/>
                <a:rect l="l" t="t" r="r" b="b"/>
                <a:pathLst>
                  <a:path w="35337" h="23336" extrusionOk="0">
                    <a:moveTo>
                      <a:pt x="0" y="6667"/>
                    </a:moveTo>
                    <a:lnTo>
                      <a:pt x="29337" y="23336"/>
                    </a:lnTo>
                    <a:lnTo>
                      <a:pt x="35338" y="18955"/>
                    </a:lnTo>
                    <a:lnTo>
                      <a:pt x="31337" y="14383"/>
                    </a:lnTo>
                    <a:cubicBezTo>
                      <a:pt x="28613" y="11297"/>
                      <a:pt x="25394" y="8687"/>
                      <a:pt x="21812" y="6667"/>
                    </a:cubicBezTo>
                    <a:cubicBezTo>
                      <a:pt x="19717" y="6667"/>
                      <a:pt x="5715" y="0"/>
                      <a:pt x="5715"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5" name="Google Shape;4015;p48"/>
              <p:cNvSpPr/>
              <p:nvPr/>
            </p:nvSpPr>
            <p:spPr>
              <a:xfrm>
                <a:off x="5435726" y="3460908"/>
                <a:ext cx="16383" cy="14668"/>
              </a:xfrm>
              <a:custGeom>
                <a:avLst/>
                <a:gdLst/>
                <a:ahLst/>
                <a:cxnLst/>
                <a:rect l="l" t="t" r="r" b="b"/>
                <a:pathLst>
                  <a:path w="16383" h="14668" extrusionOk="0">
                    <a:moveTo>
                      <a:pt x="16383" y="14668"/>
                    </a:moveTo>
                    <a:lnTo>
                      <a:pt x="16383" y="4381"/>
                    </a:lnTo>
                    <a:lnTo>
                      <a:pt x="2858" y="0"/>
                    </a:lnTo>
                    <a:lnTo>
                      <a:pt x="0" y="8096"/>
                    </a:lnTo>
                    <a:lnTo>
                      <a:pt x="667" y="11716"/>
                    </a:lnTo>
                    <a:lnTo>
                      <a:pt x="16383" y="14668"/>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6" name="Google Shape;4016;p48"/>
              <p:cNvSpPr/>
              <p:nvPr/>
            </p:nvSpPr>
            <p:spPr>
              <a:xfrm>
                <a:off x="5362479" y="3457860"/>
                <a:ext cx="15620" cy="11620"/>
              </a:xfrm>
              <a:custGeom>
                <a:avLst/>
                <a:gdLst/>
                <a:ahLst/>
                <a:cxnLst/>
                <a:rect l="l" t="t" r="r" b="b"/>
                <a:pathLst>
                  <a:path w="15620" h="11620" extrusionOk="0">
                    <a:moveTo>
                      <a:pt x="0" y="10287"/>
                    </a:moveTo>
                    <a:lnTo>
                      <a:pt x="0" y="0"/>
                    </a:lnTo>
                    <a:lnTo>
                      <a:pt x="15621" y="1715"/>
                    </a:lnTo>
                    <a:lnTo>
                      <a:pt x="10573" y="11621"/>
                    </a:lnTo>
                    <a:lnTo>
                      <a:pt x="0" y="1028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7" name="Google Shape;4017;p48"/>
              <p:cNvSpPr/>
              <p:nvPr/>
            </p:nvSpPr>
            <p:spPr>
              <a:xfrm>
                <a:off x="5363051" y="3492341"/>
                <a:ext cx="17906" cy="18097"/>
              </a:xfrm>
              <a:custGeom>
                <a:avLst/>
                <a:gdLst/>
                <a:ahLst/>
                <a:cxnLst/>
                <a:rect l="l" t="t" r="r" b="b"/>
                <a:pathLst>
                  <a:path w="17906" h="18097" extrusionOk="0">
                    <a:moveTo>
                      <a:pt x="0" y="10668"/>
                    </a:moveTo>
                    <a:lnTo>
                      <a:pt x="0" y="0"/>
                    </a:lnTo>
                    <a:lnTo>
                      <a:pt x="17907" y="0"/>
                    </a:lnTo>
                    <a:lnTo>
                      <a:pt x="13525" y="9525"/>
                    </a:lnTo>
                    <a:lnTo>
                      <a:pt x="5810" y="1809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8" name="Google Shape;4018;p48"/>
              <p:cNvSpPr/>
              <p:nvPr/>
            </p:nvSpPr>
            <p:spPr>
              <a:xfrm>
                <a:off x="5362575" y="3447573"/>
                <a:ext cx="176612" cy="110680"/>
              </a:xfrm>
              <a:custGeom>
                <a:avLst/>
                <a:gdLst/>
                <a:ahLst/>
                <a:cxnLst/>
                <a:rect l="l" t="t" r="r" b="b"/>
                <a:pathLst>
                  <a:path w="176612" h="110680" extrusionOk="0">
                    <a:moveTo>
                      <a:pt x="89535" y="17717"/>
                    </a:moveTo>
                    <a:cubicBezTo>
                      <a:pt x="87201" y="17678"/>
                      <a:pt x="84877" y="17869"/>
                      <a:pt x="82582" y="18288"/>
                    </a:cubicBezTo>
                    <a:cubicBezTo>
                      <a:pt x="79438" y="18288"/>
                      <a:pt x="75914" y="19336"/>
                      <a:pt x="72104" y="20193"/>
                    </a:cubicBezTo>
                    <a:cubicBezTo>
                      <a:pt x="68294" y="21050"/>
                      <a:pt x="64199" y="22003"/>
                      <a:pt x="60008" y="23241"/>
                    </a:cubicBezTo>
                    <a:cubicBezTo>
                      <a:pt x="55921" y="24451"/>
                      <a:pt x="51940" y="25975"/>
                      <a:pt x="48101" y="27813"/>
                    </a:cubicBezTo>
                    <a:lnTo>
                      <a:pt x="78581" y="45339"/>
                    </a:lnTo>
                    <a:lnTo>
                      <a:pt x="84011" y="43434"/>
                    </a:lnTo>
                    <a:cubicBezTo>
                      <a:pt x="91821" y="40862"/>
                      <a:pt x="99060" y="38672"/>
                      <a:pt x="105918" y="36862"/>
                    </a:cubicBezTo>
                    <a:cubicBezTo>
                      <a:pt x="112366" y="35138"/>
                      <a:pt x="118967" y="34052"/>
                      <a:pt x="125635" y="33623"/>
                    </a:cubicBezTo>
                    <a:cubicBezTo>
                      <a:pt x="131731" y="33214"/>
                      <a:pt x="137846" y="33633"/>
                      <a:pt x="143828" y="34862"/>
                    </a:cubicBezTo>
                    <a:cubicBezTo>
                      <a:pt x="149933" y="36157"/>
                      <a:pt x="155791" y="38443"/>
                      <a:pt x="161163" y="41624"/>
                    </a:cubicBezTo>
                    <a:cubicBezTo>
                      <a:pt x="166421" y="44291"/>
                      <a:pt x="170917" y="48254"/>
                      <a:pt x="174212" y="53150"/>
                    </a:cubicBezTo>
                    <a:cubicBezTo>
                      <a:pt x="176432" y="56693"/>
                      <a:pt x="177146" y="60979"/>
                      <a:pt x="176213" y="65056"/>
                    </a:cubicBezTo>
                    <a:cubicBezTo>
                      <a:pt x="174850" y="69494"/>
                      <a:pt x="172393" y="73524"/>
                      <a:pt x="169069" y="76772"/>
                    </a:cubicBezTo>
                    <a:cubicBezTo>
                      <a:pt x="164897" y="80972"/>
                      <a:pt x="160230" y="84649"/>
                      <a:pt x="155162" y="87725"/>
                    </a:cubicBezTo>
                    <a:lnTo>
                      <a:pt x="174212" y="98965"/>
                    </a:lnTo>
                    <a:lnTo>
                      <a:pt x="163639" y="105061"/>
                    </a:lnTo>
                    <a:lnTo>
                      <a:pt x="144113" y="93726"/>
                    </a:lnTo>
                    <a:cubicBezTo>
                      <a:pt x="134969" y="98308"/>
                      <a:pt x="125397" y="101975"/>
                      <a:pt x="115538" y="104680"/>
                    </a:cubicBezTo>
                    <a:cubicBezTo>
                      <a:pt x="105070" y="107613"/>
                      <a:pt x="94355" y="109623"/>
                      <a:pt x="83534" y="110681"/>
                    </a:cubicBezTo>
                    <a:lnTo>
                      <a:pt x="73342" y="92392"/>
                    </a:lnTo>
                    <a:cubicBezTo>
                      <a:pt x="76181" y="92336"/>
                      <a:pt x="79010" y="92107"/>
                      <a:pt x="81820" y="91726"/>
                    </a:cubicBezTo>
                    <a:cubicBezTo>
                      <a:pt x="86116" y="91250"/>
                      <a:pt x="90373" y="90516"/>
                      <a:pt x="94583" y="89535"/>
                    </a:cubicBezTo>
                    <a:cubicBezTo>
                      <a:pt x="99346" y="88583"/>
                      <a:pt x="104108" y="87249"/>
                      <a:pt x="109442" y="85725"/>
                    </a:cubicBezTo>
                    <a:cubicBezTo>
                      <a:pt x="114557" y="84258"/>
                      <a:pt x="119558" y="82410"/>
                      <a:pt x="124396" y="80200"/>
                    </a:cubicBezTo>
                    <a:lnTo>
                      <a:pt x="94107" y="62770"/>
                    </a:lnTo>
                    <a:lnTo>
                      <a:pt x="90107" y="64103"/>
                    </a:lnTo>
                    <a:lnTo>
                      <a:pt x="86011" y="65342"/>
                    </a:lnTo>
                    <a:cubicBezTo>
                      <a:pt x="79134" y="67665"/>
                      <a:pt x="72133" y="69637"/>
                      <a:pt x="65056" y="71247"/>
                    </a:cubicBezTo>
                    <a:cubicBezTo>
                      <a:pt x="59179" y="72647"/>
                      <a:pt x="53188" y="73447"/>
                      <a:pt x="47149" y="73628"/>
                    </a:cubicBezTo>
                    <a:cubicBezTo>
                      <a:pt x="41872" y="73838"/>
                      <a:pt x="36586" y="73362"/>
                      <a:pt x="31433" y="72200"/>
                    </a:cubicBezTo>
                    <a:cubicBezTo>
                      <a:pt x="26308" y="70971"/>
                      <a:pt x="21393" y="68980"/>
                      <a:pt x="16859" y="66294"/>
                    </a:cubicBezTo>
                    <a:cubicBezTo>
                      <a:pt x="11859" y="63694"/>
                      <a:pt x="7525" y="59979"/>
                      <a:pt x="4191" y="55435"/>
                    </a:cubicBezTo>
                    <a:cubicBezTo>
                      <a:pt x="1695" y="52054"/>
                      <a:pt x="448" y="47911"/>
                      <a:pt x="667" y="43720"/>
                    </a:cubicBezTo>
                    <a:cubicBezTo>
                      <a:pt x="1181" y="39348"/>
                      <a:pt x="2934" y="35223"/>
                      <a:pt x="5715" y="31813"/>
                    </a:cubicBezTo>
                    <a:cubicBezTo>
                      <a:pt x="9220" y="27489"/>
                      <a:pt x="13364" y="23736"/>
                      <a:pt x="18002" y="20669"/>
                    </a:cubicBezTo>
                    <a:lnTo>
                      <a:pt x="0" y="10001"/>
                    </a:lnTo>
                    <a:lnTo>
                      <a:pt x="10573" y="3905"/>
                    </a:lnTo>
                    <a:lnTo>
                      <a:pt x="28384" y="14192"/>
                    </a:lnTo>
                    <a:cubicBezTo>
                      <a:pt x="36719" y="10087"/>
                      <a:pt x="45463" y="6896"/>
                      <a:pt x="54483" y="4667"/>
                    </a:cubicBezTo>
                    <a:cubicBezTo>
                      <a:pt x="63055" y="2486"/>
                      <a:pt x="71780" y="924"/>
                      <a:pt x="80582" y="0"/>
                    </a:cubicBezTo>
                    <a:close/>
                    <a:moveTo>
                      <a:pt x="38100" y="49625"/>
                    </a:moveTo>
                    <a:cubicBezTo>
                      <a:pt x="42110" y="51921"/>
                      <a:pt x="46739" y="52911"/>
                      <a:pt x="51340" y="52483"/>
                    </a:cubicBezTo>
                    <a:cubicBezTo>
                      <a:pt x="57502" y="51768"/>
                      <a:pt x="63570" y="50397"/>
                      <a:pt x="69437" y="48387"/>
                    </a:cubicBezTo>
                    <a:lnTo>
                      <a:pt x="40862" y="31909"/>
                    </a:lnTo>
                    <a:cubicBezTo>
                      <a:pt x="30194" y="38767"/>
                      <a:pt x="29270" y="44672"/>
                      <a:pt x="38100" y="49625"/>
                    </a:cubicBezTo>
                    <a:close/>
                    <a:moveTo>
                      <a:pt x="138113" y="58007"/>
                    </a:moveTo>
                    <a:cubicBezTo>
                      <a:pt x="133760" y="55607"/>
                      <a:pt x="128740" y="54702"/>
                      <a:pt x="123825" y="55435"/>
                    </a:cubicBezTo>
                    <a:cubicBezTo>
                      <a:pt x="117072" y="56312"/>
                      <a:pt x="110414" y="57779"/>
                      <a:pt x="103918" y="59817"/>
                    </a:cubicBezTo>
                    <a:lnTo>
                      <a:pt x="132493" y="76200"/>
                    </a:lnTo>
                    <a:cubicBezTo>
                      <a:pt x="144018" y="68771"/>
                      <a:pt x="145923" y="62675"/>
                      <a:pt x="137732" y="5762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019" name="Google Shape;4019;p48"/>
            <p:cNvSpPr/>
            <p:nvPr/>
          </p:nvSpPr>
          <p:spPr>
            <a:xfrm>
              <a:off x="5771792" y="3977849"/>
              <a:ext cx="617525" cy="382903"/>
            </a:xfrm>
            <a:custGeom>
              <a:avLst/>
              <a:gdLst/>
              <a:ahLst/>
              <a:cxnLst/>
              <a:rect l="l" t="t" r="r" b="b"/>
              <a:pathLst>
                <a:path w="617525" h="382903" extrusionOk="0">
                  <a:moveTo>
                    <a:pt x="570840" y="378738"/>
                  </a:moveTo>
                  <a:lnTo>
                    <a:pt x="15532" y="58221"/>
                  </a:lnTo>
                  <a:cubicBezTo>
                    <a:pt x="616" y="49544"/>
                    <a:pt x="-4432" y="30418"/>
                    <a:pt x="4245" y="15502"/>
                  </a:cubicBezTo>
                  <a:cubicBezTo>
                    <a:pt x="6960" y="10825"/>
                    <a:pt x="10856" y="6939"/>
                    <a:pt x="15532" y="4215"/>
                  </a:cubicBezTo>
                  <a:lnTo>
                    <a:pt x="15532" y="4215"/>
                  </a:lnTo>
                  <a:cubicBezTo>
                    <a:pt x="25191" y="-1405"/>
                    <a:pt x="37116" y="-1405"/>
                    <a:pt x="46774" y="4215"/>
                  </a:cubicBezTo>
                  <a:lnTo>
                    <a:pt x="601987" y="324731"/>
                  </a:lnTo>
                  <a:cubicBezTo>
                    <a:pt x="616903" y="333408"/>
                    <a:pt x="621960" y="352525"/>
                    <a:pt x="613283" y="367441"/>
                  </a:cubicBezTo>
                  <a:cubicBezTo>
                    <a:pt x="609873" y="373318"/>
                    <a:pt x="604634" y="377918"/>
                    <a:pt x="598367" y="380547"/>
                  </a:cubicBezTo>
                  <a:lnTo>
                    <a:pt x="598367" y="380547"/>
                  </a:lnTo>
                  <a:cubicBezTo>
                    <a:pt x="589404" y="384234"/>
                    <a:pt x="579241" y="383567"/>
                    <a:pt x="570840" y="3787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0" name="Google Shape;4020;p48"/>
            <p:cNvSpPr/>
            <p:nvPr/>
          </p:nvSpPr>
          <p:spPr>
            <a:xfrm>
              <a:off x="5742557" y="3281451"/>
              <a:ext cx="721042" cy="930362"/>
            </a:xfrm>
            <a:custGeom>
              <a:avLst/>
              <a:gdLst/>
              <a:ahLst/>
              <a:cxnLst/>
              <a:rect l="l" t="t" r="r" b="b"/>
              <a:pathLst>
                <a:path w="721042" h="930362" extrusionOk="0">
                  <a:moveTo>
                    <a:pt x="360331" y="881302"/>
                  </a:moveTo>
                  <a:cubicBezTo>
                    <a:pt x="161639" y="766526"/>
                    <a:pt x="0" y="486586"/>
                    <a:pt x="0" y="257129"/>
                  </a:cubicBezTo>
                  <a:cubicBezTo>
                    <a:pt x="0" y="27671"/>
                    <a:pt x="161925" y="-65674"/>
                    <a:pt x="360331" y="49103"/>
                  </a:cubicBezTo>
                  <a:cubicBezTo>
                    <a:pt x="558737" y="163879"/>
                    <a:pt x="721043" y="443819"/>
                    <a:pt x="721043" y="673276"/>
                  </a:cubicBezTo>
                  <a:cubicBezTo>
                    <a:pt x="721043" y="902733"/>
                    <a:pt x="559118" y="995983"/>
                    <a:pt x="360331" y="881302"/>
                  </a:cubicBezTo>
                  <a:close/>
                  <a:moveTo>
                    <a:pt x="360331" y="123588"/>
                  </a:moveTo>
                  <a:cubicBezTo>
                    <a:pt x="197263" y="29386"/>
                    <a:pt x="64484" y="105967"/>
                    <a:pt x="64484" y="294371"/>
                  </a:cubicBezTo>
                  <a:cubicBezTo>
                    <a:pt x="64484" y="482776"/>
                    <a:pt x="197168" y="712424"/>
                    <a:pt x="360331" y="806817"/>
                  </a:cubicBezTo>
                  <a:cubicBezTo>
                    <a:pt x="523494" y="901209"/>
                    <a:pt x="656273" y="824342"/>
                    <a:pt x="656273" y="636224"/>
                  </a:cubicBezTo>
                  <a:cubicBezTo>
                    <a:pt x="656273" y="448105"/>
                    <a:pt x="523494" y="217695"/>
                    <a:pt x="360331" y="12358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1" name="Google Shape;4021;p48"/>
            <p:cNvSpPr/>
            <p:nvPr/>
          </p:nvSpPr>
          <p:spPr>
            <a:xfrm>
              <a:off x="5798755" y="3297121"/>
              <a:ext cx="66103" cy="45243"/>
            </a:xfrm>
            <a:custGeom>
              <a:avLst/>
              <a:gdLst/>
              <a:ahLst/>
              <a:cxnLst/>
              <a:rect l="l" t="t" r="r" b="b"/>
              <a:pathLst>
                <a:path w="66103" h="45243" extrusionOk="0">
                  <a:moveTo>
                    <a:pt x="0" y="36004"/>
                  </a:moveTo>
                  <a:lnTo>
                    <a:pt x="66104" y="0"/>
                  </a:lnTo>
                  <a:lnTo>
                    <a:pt x="56197" y="45244"/>
                  </a:lnTo>
                  <a:lnTo>
                    <a:pt x="0" y="36004"/>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2" name="Google Shape;4022;p48"/>
            <p:cNvSpPr/>
            <p:nvPr/>
          </p:nvSpPr>
          <p:spPr>
            <a:xfrm>
              <a:off x="6296341" y="4172183"/>
              <a:ext cx="72199" cy="48958"/>
            </a:xfrm>
            <a:custGeom>
              <a:avLst/>
              <a:gdLst/>
              <a:ahLst/>
              <a:cxnLst/>
              <a:rect l="l" t="t" r="r" b="b"/>
              <a:pathLst>
                <a:path w="72199" h="48958" extrusionOk="0">
                  <a:moveTo>
                    <a:pt x="0" y="48958"/>
                  </a:moveTo>
                  <a:cubicBezTo>
                    <a:pt x="1619" y="48196"/>
                    <a:pt x="72199" y="8763"/>
                    <a:pt x="72199" y="8763"/>
                  </a:cubicBezTo>
                  <a:lnTo>
                    <a:pt x="17621"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3" name="Google Shape;4023;p48"/>
            <p:cNvSpPr/>
            <p:nvPr/>
          </p:nvSpPr>
          <p:spPr>
            <a:xfrm rot="-1801764">
              <a:off x="5788987" y="3308087"/>
              <a:ext cx="535400" cy="927291"/>
            </a:xfrm>
            <a:custGeom>
              <a:avLst/>
              <a:gdLst/>
              <a:ahLst/>
              <a:cxnLst/>
              <a:rect l="l" t="t" r="r" b="b"/>
              <a:pathLst>
                <a:path w="535876" h="928115" extrusionOk="0">
                  <a:moveTo>
                    <a:pt x="535876" y="464058"/>
                  </a:moveTo>
                  <a:cubicBezTo>
                    <a:pt x="535876" y="720350"/>
                    <a:pt x="415916" y="928116"/>
                    <a:pt x="267938" y="928116"/>
                  </a:cubicBezTo>
                  <a:cubicBezTo>
                    <a:pt x="119960" y="928116"/>
                    <a:pt x="0" y="720350"/>
                    <a:pt x="0" y="464058"/>
                  </a:cubicBezTo>
                  <a:cubicBezTo>
                    <a:pt x="0" y="207766"/>
                    <a:pt x="119960" y="0"/>
                    <a:pt x="267938" y="0"/>
                  </a:cubicBezTo>
                  <a:cubicBezTo>
                    <a:pt x="415916" y="0"/>
                    <a:pt x="535876" y="207766"/>
                    <a:pt x="535876" y="46405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4" name="Google Shape;4024;p48"/>
            <p:cNvSpPr/>
            <p:nvPr/>
          </p:nvSpPr>
          <p:spPr>
            <a:xfrm>
              <a:off x="5696551" y="3306978"/>
              <a:ext cx="720756" cy="930362"/>
            </a:xfrm>
            <a:custGeom>
              <a:avLst/>
              <a:gdLst/>
              <a:ahLst/>
              <a:cxnLst/>
              <a:rect l="l" t="t" r="r" b="b"/>
              <a:pathLst>
                <a:path w="720756" h="930362" extrusionOk="0">
                  <a:moveTo>
                    <a:pt x="360426" y="881302"/>
                  </a:moveTo>
                  <a:cubicBezTo>
                    <a:pt x="161735" y="766526"/>
                    <a:pt x="0" y="486586"/>
                    <a:pt x="0" y="257129"/>
                  </a:cubicBezTo>
                  <a:cubicBezTo>
                    <a:pt x="0" y="27671"/>
                    <a:pt x="161925" y="-65674"/>
                    <a:pt x="360426" y="49103"/>
                  </a:cubicBezTo>
                  <a:cubicBezTo>
                    <a:pt x="558927" y="163879"/>
                    <a:pt x="720757" y="443819"/>
                    <a:pt x="720757" y="673276"/>
                  </a:cubicBezTo>
                  <a:cubicBezTo>
                    <a:pt x="720757" y="902733"/>
                    <a:pt x="559118" y="995983"/>
                    <a:pt x="360426" y="881302"/>
                  </a:cubicBezTo>
                  <a:close/>
                  <a:moveTo>
                    <a:pt x="360426" y="123588"/>
                  </a:moveTo>
                  <a:cubicBezTo>
                    <a:pt x="197263" y="29386"/>
                    <a:pt x="64579" y="105967"/>
                    <a:pt x="64579" y="294371"/>
                  </a:cubicBezTo>
                  <a:cubicBezTo>
                    <a:pt x="64579" y="482776"/>
                    <a:pt x="197263" y="712614"/>
                    <a:pt x="360426" y="806816"/>
                  </a:cubicBezTo>
                  <a:cubicBezTo>
                    <a:pt x="523589" y="901019"/>
                    <a:pt x="656272" y="824342"/>
                    <a:pt x="656272" y="636033"/>
                  </a:cubicBezTo>
                  <a:cubicBezTo>
                    <a:pt x="656272" y="447724"/>
                    <a:pt x="523589" y="217695"/>
                    <a:pt x="360426" y="1235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5" name="Google Shape;4025;p48"/>
            <p:cNvSpPr/>
            <p:nvPr/>
          </p:nvSpPr>
          <p:spPr>
            <a:xfrm>
              <a:off x="5833711" y="3483953"/>
              <a:ext cx="446532" cy="576393"/>
            </a:xfrm>
            <a:custGeom>
              <a:avLst/>
              <a:gdLst/>
              <a:ahLst/>
              <a:cxnLst/>
              <a:rect l="l" t="t" r="r" b="b"/>
              <a:pathLst>
                <a:path w="446532" h="576393" extrusionOk="0">
                  <a:moveTo>
                    <a:pt x="223266" y="546022"/>
                  </a:moveTo>
                  <a:cubicBezTo>
                    <a:pt x="100108" y="474870"/>
                    <a:pt x="0" y="301420"/>
                    <a:pt x="0" y="159307"/>
                  </a:cubicBezTo>
                  <a:cubicBezTo>
                    <a:pt x="0" y="17194"/>
                    <a:pt x="100108" y="-40718"/>
                    <a:pt x="223266" y="30433"/>
                  </a:cubicBezTo>
                  <a:cubicBezTo>
                    <a:pt x="346424" y="101585"/>
                    <a:pt x="446532" y="274940"/>
                    <a:pt x="446532" y="417053"/>
                  </a:cubicBezTo>
                  <a:cubicBezTo>
                    <a:pt x="446532" y="559166"/>
                    <a:pt x="346329" y="617078"/>
                    <a:pt x="223266" y="546022"/>
                  </a:cubicBezTo>
                  <a:close/>
                  <a:moveTo>
                    <a:pt x="223266" y="104919"/>
                  </a:moveTo>
                  <a:cubicBezTo>
                    <a:pt x="135731" y="54341"/>
                    <a:pt x="64484" y="95394"/>
                    <a:pt x="64484" y="196549"/>
                  </a:cubicBezTo>
                  <a:cubicBezTo>
                    <a:pt x="64484" y="297705"/>
                    <a:pt x="135731" y="420958"/>
                    <a:pt x="223266" y="471536"/>
                  </a:cubicBezTo>
                  <a:cubicBezTo>
                    <a:pt x="310801" y="522114"/>
                    <a:pt x="382238" y="481347"/>
                    <a:pt x="382238" y="379810"/>
                  </a:cubicBezTo>
                  <a:cubicBezTo>
                    <a:pt x="382238" y="278274"/>
                    <a:pt x="310801" y="155401"/>
                    <a:pt x="223266" y="1049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6" name="Google Shape;4026;p48"/>
            <p:cNvSpPr/>
            <p:nvPr/>
          </p:nvSpPr>
          <p:spPr>
            <a:xfrm>
              <a:off x="5968681" y="3658196"/>
              <a:ext cx="176593" cy="227948"/>
            </a:xfrm>
            <a:custGeom>
              <a:avLst/>
              <a:gdLst/>
              <a:ahLst/>
              <a:cxnLst/>
              <a:rect l="l" t="t" r="r" b="b"/>
              <a:pathLst>
                <a:path w="176593" h="227948" extrusionOk="0">
                  <a:moveTo>
                    <a:pt x="88297" y="215949"/>
                  </a:moveTo>
                  <a:cubicBezTo>
                    <a:pt x="39624" y="187374"/>
                    <a:pt x="0" y="119175"/>
                    <a:pt x="0" y="62978"/>
                  </a:cubicBezTo>
                  <a:cubicBezTo>
                    <a:pt x="0" y="6780"/>
                    <a:pt x="39624" y="-16080"/>
                    <a:pt x="88297" y="12019"/>
                  </a:cubicBezTo>
                  <a:cubicBezTo>
                    <a:pt x="136970" y="40118"/>
                    <a:pt x="176593" y="108698"/>
                    <a:pt x="176593" y="164895"/>
                  </a:cubicBezTo>
                  <a:cubicBezTo>
                    <a:pt x="176593" y="221093"/>
                    <a:pt x="136970" y="244048"/>
                    <a:pt x="88297" y="215949"/>
                  </a:cubicBezTo>
                  <a:close/>
                  <a:moveTo>
                    <a:pt x="88297" y="86504"/>
                  </a:moveTo>
                  <a:cubicBezTo>
                    <a:pt x="75152" y="78884"/>
                    <a:pt x="64484" y="85076"/>
                    <a:pt x="64484" y="100220"/>
                  </a:cubicBezTo>
                  <a:cubicBezTo>
                    <a:pt x="65418" y="116975"/>
                    <a:pt x="74257" y="132281"/>
                    <a:pt x="88297" y="141463"/>
                  </a:cubicBezTo>
                  <a:cubicBezTo>
                    <a:pt x="101441" y="148988"/>
                    <a:pt x="112109" y="142892"/>
                    <a:pt x="112109" y="127652"/>
                  </a:cubicBezTo>
                  <a:cubicBezTo>
                    <a:pt x="111195" y="110917"/>
                    <a:pt x="102346" y="95629"/>
                    <a:pt x="88297" y="86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7" name="Google Shape;4027;p48"/>
            <p:cNvSpPr/>
            <p:nvPr/>
          </p:nvSpPr>
          <p:spPr>
            <a:xfrm>
              <a:off x="5409944" y="4076361"/>
              <a:ext cx="107251" cy="45529"/>
            </a:xfrm>
            <a:custGeom>
              <a:avLst/>
              <a:gdLst/>
              <a:ahLst/>
              <a:cxnLst/>
              <a:rect l="l" t="t" r="r" b="b"/>
              <a:pathLst>
                <a:path w="107251" h="45529" extrusionOk="0">
                  <a:moveTo>
                    <a:pt x="33052" y="45148"/>
                  </a:moveTo>
                  <a:lnTo>
                    <a:pt x="0" y="45529"/>
                  </a:lnTo>
                  <a:lnTo>
                    <a:pt x="107252" y="0"/>
                  </a:lnTo>
                  <a:lnTo>
                    <a:pt x="45053" y="38671"/>
                  </a:lnTo>
                  <a:lnTo>
                    <a:pt x="33052" y="4514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8" name="Google Shape;4028;p48"/>
            <p:cNvSpPr/>
            <p:nvPr/>
          </p:nvSpPr>
          <p:spPr>
            <a:xfrm rot="-1801764">
              <a:off x="5444439" y="4114607"/>
              <a:ext cx="13703" cy="23791"/>
            </a:xfrm>
            <a:custGeom>
              <a:avLst/>
              <a:gdLst/>
              <a:ahLst/>
              <a:cxnLst/>
              <a:rect l="l" t="t" r="r" b="b"/>
              <a:pathLst>
                <a:path w="13715" h="23812" extrusionOk="0">
                  <a:moveTo>
                    <a:pt x="13716" y="11906"/>
                  </a:moveTo>
                  <a:cubicBezTo>
                    <a:pt x="13716" y="18482"/>
                    <a:pt x="10646" y="23813"/>
                    <a:pt x="6858" y="23813"/>
                  </a:cubicBezTo>
                  <a:cubicBezTo>
                    <a:pt x="3071" y="23813"/>
                    <a:pt x="0" y="18482"/>
                    <a:pt x="0" y="11906"/>
                  </a:cubicBezTo>
                  <a:cubicBezTo>
                    <a:pt x="0" y="5331"/>
                    <a:pt x="3071"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9" name="Google Shape;4029;p48"/>
            <p:cNvSpPr/>
            <p:nvPr/>
          </p:nvSpPr>
          <p:spPr>
            <a:xfrm rot="-1801764">
              <a:off x="6051614" y="3763417"/>
              <a:ext cx="13703" cy="23791"/>
            </a:xfrm>
            <a:custGeom>
              <a:avLst/>
              <a:gdLst/>
              <a:ahLst/>
              <a:cxnLst/>
              <a:rect l="l" t="t" r="r" b="b"/>
              <a:pathLst>
                <a:path w="13715" h="23812" extrusionOk="0">
                  <a:moveTo>
                    <a:pt x="13716" y="11906"/>
                  </a:moveTo>
                  <a:cubicBezTo>
                    <a:pt x="13716" y="18482"/>
                    <a:pt x="10646" y="23813"/>
                    <a:pt x="6858" y="23813"/>
                  </a:cubicBezTo>
                  <a:cubicBezTo>
                    <a:pt x="3070" y="23813"/>
                    <a:pt x="0" y="18482"/>
                    <a:pt x="0" y="11906"/>
                  </a:cubicBezTo>
                  <a:cubicBezTo>
                    <a:pt x="0" y="5331"/>
                    <a:pt x="3070" y="0"/>
                    <a:pt x="6858" y="0"/>
                  </a:cubicBezTo>
                  <a:cubicBezTo>
                    <a:pt x="10646" y="0"/>
                    <a:pt x="13716" y="5331"/>
                    <a:pt x="13716" y="1190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0" name="Google Shape;4030;p48"/>
            <p:cNvSpPr/>
            <p:nvPr/>
          </p:nvSpPr>
          <p:spPr>
            <a:xfrm>
              <a:off x="5457664" y="4081409"/>
              <a:ext cx="86296" cy="87915"/>
            </a:xfrm>
            <a:custGeom>
              <a:avLst/>
              <a:gdLst/>
              <a:ahLst/>
              <a:cxnLst/>
              <a:rect l="l" t="t" r="r" b="b"/>
              <a:pathLst>
                <a:path w="86296" h="87915" extrusionOk="0">
                  <a:moveTo>
                    <a:pt x="7906" y="87916"/>
                  </a:moveTo>
                  <a:lnTo>
                    <a:pt x="0" y="55054"/>
                  </a:lnTo>
                  <a:lnTo>
                    <a:pt x="86296" y="0"/>
                  </a:lnTo>
                  <a:lnTo>
                    <a:pt x="82582" y="7811"/>
                  </a:lnTo>
                  <a:lnTo>
                    <a:pt x="790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1" name="Google Shape;4031;p48"/>
            <p:cNvSpPr/>
            <p:nvPr/>
          </p:nvSpPr>
          <p:spPr>
            <a:xfrm>
              <a:off x="5445377" y="3764798"/>
              <a:ext cx="619125" cy="371951"/>
            </a:xfrm>
            <a:custGeom>
              <a:avLst/>
              <a:gdLst/>
              <a:ahLst/>
              <a:cxnLst/>
              <a:rect l="l" t="t" r="r" b="b"/>
              <a:pathLst>
                <a:path w="619125" h="371951" extrusionOk="0">
                  <a:moveTo>
                    <a:pt x="12287" y="371951"/>
                  </a:moveTo>
                  <a:cubicBezTo>
                    <a:pt x="13049" y="371284"/>
                    <a:pt x="619125" y="20955"/>
                    <a:pt x="619125" y="20955"/>
                  </a:cubicBezTo>
                  <a:lnTo>
                    <a:pt x="607981" y="0"/>
                  </a:lnTo>
                  <a:lnTo>
                    <a:pt x="0" y="351282"/>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2" name="Google Shape;4032;p48"/>
            <p:cNvSpPr/>
            <p:nvPr/>
          </p:nvSpPr>
          <p:spPr>
            <a:xfrm>
              <a:off x="4826180" y="148719"/>
              <a:ext cx="204333" cy="298673"/>
            </a:xfrm>
            <a:custGeom>
              <a:avLst/>
              <a:gdLst/>
              <a:ahLst/>
              <a:cxnLst/>
              <a:rect l="l" t="t" r="r" b="b"/>
              <a:pathLst>
                <a:path w="204333" h="298673" extrusionOk="0">
                  <a:moveTo>
                    <a:pt x="72081" y="9724"/>
                  </a:moveTo>
                  <a:cubicBezTo>
                    <a:pt x="80177" y="-2944"/>
                    <a:pt x="141994" y="-11898"/>
                    <a:pt x="162663" y="40680"/>
                  </a:cubicBezTo>
                  <a:cubicBezTo>
                    <a:pt x="170474" y="60683"/>
                    <a:pt x="169235" y="111642"/>
                    <a:pt x="175713" y="143646"/>
                  </a:cubicBezTo>
                  <a:cubicBezTo>
                    <a:pt x="182190" y="175650"/>
                    <a:pt x="197430" y="193842"/>
                    <a:pt x="202954" y="219846"/>
                  </a:cubicBezTo>
                  <a:cubicBezTo>
                    <a:pt x="208479" y="245849"/>
                    <a:pt x="199525" y="289378"/>
                    <a:pt x="136851" y="297093"/>
                  </a:cubicBezTo>
                  <a:cubicBezTo>
                    <a:pt x="74176" y="304809"/>
                    <a:pt x="26075" y="282806"/>
                    <a:pt x="11216" y="262803"/>
                  </a:cubicBezTo>
                  <a:cubicBezTo>
                    <a:pt x="-3643" y="242801"/>
                    <a:pt x="-3834" y="200415"/>
                    <a:pt x="11216" y="177650"/>
                  </a:cubicBezTo>
                  <a:cubicBezTo>
                    <a:pt x="26265" y="154885"/>
                    <a:pt x="38267" y="136311"/>
                    <a:pt x="37886" y="106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3" name="Google Shape;4033;p48"/>
            <p:cNvSpPr/>
            <p:nvPr/>
          </p:nvSpPr>
          <p:spPr>
            <a:xfrm>
              <a:off x="4841878" y="145922"/>
              <a:ext cx="97721" cy="120542"/>
            </a:xfrm>
            <a:custGeom>
              <a:avLst/>
              <a:gdLst/>
              <a:ahLst/>
              <a:cxnLst/>
              <a:rect l="l" t="t" r="r" b="b"/>
              <a:pathLst>
                <a:path w="97721" h="120542" extrusionOk="0">
                  <a:moveTo>
                    <a:pt x="97722" y="3472"/>
                  </a:moveTo>
                  <a:cubicBezTo>
                    <a:pt x="97722" y="3472"/>
                    <a:pt x="50573" y="-9672"/>
                    <a:pt x="22189" y="15188"/>
                  </a:cubicBezTo>
                  <a:cubicBezTo>
                    <a:pt x="3234" y="32836"/>
                    <a:pt x="-4367" y="59548"/>
                    <a:pt x="2472" y="84530"/>
                  </a:cubicBezTo>
                  <a:cubicBezTo>
                    <a:pt x="6187" y="99294"/>
                    <a:pt x="13807" y="119392"/>
                    <a:pt x="25522" y="120535"/>
                  </a:cubicBezTo>
                  <a:cubicBezTo>
                    <a:pt x="37238" y="121678"/>
                    <a:pt x="97722" y="3472"/>
                    <a:pt x="97722" y="347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4" name="Google Shape;4034;p48"/>
            <p:cNvSpPr/>
            <p:nvPr/>
          </p:nvSpPr>
          <p:spPr>
            <a:xfrm>
              <a:off x="4860888" y="276839"/>
              <a:ext cx="120648" cy="135031"/>
            </a:xfrm>
            <a:custGeom>
              <a:avLst/>
              <a:gdLst/>
              <a:ahLst/>
              <a:cxnLst/>
              <a:rect l="l" t="t" r="r" b="b"/>
              <a:pathLst>
                <a:path w="120648" h="135031" extrusionOk="0">
                  <a:moveTo>
                    <a:pt x="96238" y="0"/>
                  </a:moveTo>
                  <a:cubicBezTo>
                    <a:pt x="96238" y="0"/>
                    <a:pt x="93095" y="52102"/>
                    <a:pt x="94047" y="56007"/>
                  </a:cubicBezTo>
                  <a:cubicBezTo>
                    <a:pt x="95000" y="59912"/>
                    <a:pt x="114526" y="63532"/>
                    <a:pt x="120050" y="68104"/>
                  </a:cubicBezTo>
                  <a:cubicBezTo>
                    <a:pt x="125575" y="72676"/>
                    <a:pt x="91475" y="125254"/>
                    <a:pt x="74521" y="133255"/>
                  </a:cubicBezTo>
                  <a:cubicBezTo>
                    <a:pt x="57566" y="141256"/>
                    <a:pt x="4036" y="121158"/>
                    <a:pt x="416" y="94679"/>
                  </a:cubicBezTo>
                  <a:cubicBezTo>
                    <a:pt x="-3013" y="70294"/>
                    <a:pt x="15656" y="51340"/>
                    <a:pt x="22800" y="44672"/>
                  </a:cubicBezTo>
                  <a:cubicBezTo>
                    <a:pt x="27686" y="44416"/>
                    <a:pt x="32582" y="44416"/>
                    <a:pt x="37469" y="44672"/>
                  </a:cubicBezTo>
                  <a:lnTo>
                    <a:pt x="38992" y="19431"/>
                  </a:lnTo>
                  <a:cubicBezTo>
                    <a:pt x="62329" y="11811"/>
                    <a:pt x="96238" y="0"/>
                    <a:pt x="96238"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5" name="Google Shape;4035;p48"/>
            <p:cNvSpPr/>
            <p:nvPr/>
          </p:nvSpPr>
          <p:spPr>
            <a:xfrm>
              <a:off x="4654628" y="329607"/>
              <a:ext cx="228170" cy="325384"/>
            </a:xfrm>
            <a:custGeom>
              <a:avLst/>
              <a:gdLst/>
              <a:ahLst/>
              <a:cxnLst/>
              <a:rect l="l" t="t" r="r" b="b"/>
              <a:pathLst>
                <a:path w="228170" h="325384" extrusionOk="0">
                  <a:moveTo>
                    <a:pt x="149145" y="225743"/>
                  </a:moveTo>
                  <a:cubicBezTo>
                    <a:pt x="134400" y="246042"/>
                    <a:pt x="116931" y="264215"/>
                    <a:pt x="97234" y="279749"/>
                  </a:cubicBezTo>
                  <a:cubicBezTo>
                    <a:pt x="90976" y="286259"/>
                    <a:pt x="85061" y="293094"/>
                    <a:pt x="79517" y="300228"/>
                  </a:cubicBezTo>
                  <a:cubicBezTo>
                    <a:pt x="70211" y="310964"/>
                    <a:pt x="58162" y="318965"/>
                    <a:pt x="44656" y="323374"/>
                  </a:cubicBezTo>
                  <a:cubicBezTo>
                    <a:pt x="32845" y="326422"/>
                    <a:pt x="27892" y="325660"/>
                    <a:pt x="25606" y="323374"/>
                  </a:cubicBezTo>
                  <a:cubicBezTo>
                    <a:pt x="23320" y="321088"/>
                    <a:pt x="24558" y="317849"/>
                    <a:pt x="29606" y="315849"/>
                  </a:cubicBezTo>
                  <a:cubicBezTo>
                    <a:pt x="37969" y="313275"/>
                    <a:pt x="45741" y="309066"/>
                    <a:pt x="52466" y="303467"/>
                  </a:cubicBezTo>
                  <a:cubicBezTo>
                    <a:pt x="52466" y="303467"/>
                    <a:pt x="41512" y="308610"/>
                    <a:pt x="34654" y="310991"/>
                  </a:cubicBezTo>
                  <a:cubicBezTo>
                    <a:pt x="28511" y="313135"/>
                    <a:pt x="22100" y="314417"/>
                    <a:pt x="15604" y="314801"/>
                  </a:cubicBezTo>
                  <a:cubicBezTo>
                    <a:pt x="9127" y="314801"/>
                    <a:pt x="2365" y="307277"/>
                    <a:pt x="7508" y="305276"/>
                  </a:cubicBezTo>
                  <a:cubicBezTo>
                    <a:pt x="12652" y="303276"/>
                    <a:pt x="17033" y="302800"/>
                    <a:pt x="27415" y="299085"/>
                  </a:cubicBezTo>
                  <a:cubicBezTo>
                    <a:pt x="32778" y="297192"/>
                    <a:pt x="37874" y="294599"/>
                    <a:pt x="42560" y="291370"/>
                  </a:cubicBezTo>
                  <a:cubicBezTo>
                    <a:pt x="35512" y="293389"/>
                    <a:pt x="28311" y="294854"/>
                    <a:pt x="21034" y="295751"/>
                  </a:cubicBezTo>
                  <a:cubicBezTo>
                    <a:pt x="14985" y="296741"/>
                    <a:pt x="8784" y="296015"/>
                    <a:pt x="3127" y="293656"/>
                  </a:cubicBezTo>
                  <a:cubicBezTo>
                    <a:pt x="79" y="292418"/>
                    <a:pt x="-2493" y="286893"/>
                    <a:pt x="4270" y="285083"/>
                  </a:cubicBezTo>
                  <a:cubicBezTo>
                    <a:pt x="13099" y="284210"/>
                    <a:pt x="21777" y="282192"/>
                    <a:pt x="30082" y="279083"/>
                  </a:cubicBezTo>
                  <a:cubicBezTo>
                    <a:pt x="38083" y="275463"/>
                    <a:pt x="43036" y="271653"/>
                    <a:pt x="41322" y="270891"/>
                  </a:cubicBezTo>
                  <a:cubicBezTo>
                    <a:pt x="39607" y="270129"/>
                    <a:pt x="35035" y="272606"/>
                    <a:pt x="27034" y="272034"/>
                  </a:cubicBezTo>
                  <a:cubicBezTo>
                    <a:pt x="19033" y="271463"/>
                    <a:pt x="11604" y="266319"/>
                    <a:pt x="11699" y="262509"/>
                  </a:cubicBezTo>
                  <a:cubicBezTo>
                    <a:pt x="11794" y="258699"/>
                    <a:pt x="13414" y="260604"/>
                    <a:pt x="21224" y="259937"/>
                  </a:cubicBezTo>
                  <a:cubicBezTo>
                    <a:pt x="29616" y="257435"/>
                    <a:pt x="38179" y="255557"/>
                    <a:pt x="46846" y="254318"/>
                  </a:cubicBezTo>
                  <a:cubicBezTo>
                    <a:pt x="55209" y="254634"/>
                    <a:pt x="63563" y="253637"/>
                    <a:pt x="71611" y="251365"/>
                  </a:cubicBezTo>
                  <a:cubicBezTo>
                    <a:pt x="80184" y="248793"/>
                    <a:pt x="99139" y="225933"/>
                    <a:pt x="113807" y="204978"/>
                  </a:cubicBezTo>
                  <a:cubicBezTo>
                    <a:pt x="129685" y="181614"/>
                    <a:pt x="142249" y="156162"/>
                    <a:pt x="151145" y="129350"/>
                  </a:cubicBezTo>
                  <a:cubicBezTo>
                    <a:pt x="159908" y="100775"/>
                    <a:pt x="170195" y="46482"/>
                    <a:pt x="177815" y="27718"/>
                  </a:cubicBezTo>
                  <a:cubicBezTo>
                    <a:pt x="185435" y="8954"/>
                    <a:pt x="198103" y="381"/>
                    <a:pt x="210391" y="0"/>
                  </a:cubicBezTo>
                  <a:cubicBezTo>
                    <a:pt x="224773" y="0"/>
                    <a:pt x="230869" y="18479"/>
                    <a:pt x="227059" y="34766"/>
                  </a:cubicBezTo>
                  <a:cubicBezTo>
                    <a:pt x="220106" y="63818"/>
                    <a:pt x="188197" y="174117"/>
                    <a:pt x="149145" y="2257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6" name="Google Shape;4036;p48"/>
            <p:cNvSpPr/>
            <p:nvPr/>
          </p:nvSpPr>
          <p:spPr>
            <a:xfrm>
              <a:off x="4825802" y="321035"/>
              <a:ext cx="175746" cy="232044"/>
            </a:xfrm>
            <a:custGeom>
              <a:avLst/>
              <a:gdLst/>
              <a:ahLst/>
              <a:cxnLst/>
              <a:rect l="l" t="t" r="r" b="b"/>
              <a:pathLst>
                <a:path w="175746" h="232044" extrusionOk="0">
                  <a:moveTo>
                    <a:pt x="138467" y="16859"/>
                  </a:moveTo>
                  <a:cubicBezTo>
                    <a:pt x="153040" y="19049"/>
                    <a:pt x="169804" y="26955"/>
                    <a:pt x="172090" y="34956"/>
                  </a:cubicBezTo>
                  <a:cubicBezTo>
                    <a:pt x="178119" y="63828"/>
                    <a:pt x="176672" y="93761"/>
                    <a:pt x="167899" y="121919"/>
                  </a:cubicBezTo>
                  <a:cubicBezTo>
                    <a:pt x="155231" y="155447"/>
                    <a:pt x="140943" y="215931"/>
                    <a:pt x="133609" y="230409"/>
                  </a:cubicBezTo>
                  <a:cubicBezTo>
                    <a:pt x="95890" y="235669"/>
                    <a:pt x="57504" y="228158"/>
                    <a:pt x="24548" y="209073"/>
                  </a:cubicBezTo>
                  <a:cubicBezTo>
                    <a:pt x="24548" y="209073"/>
                    <a:pt x="21500" y="150780"/>
                    <a:pt x="21214" y="131540"/>
                  </a:cubicBezTo>
                  <a:cubicBezTo>
                    <a:pt x="-25840" y="90392"/>
                    <a:pt x="14451" y="39719"/>
                    <a:pt x="54361" y="285"/>
                  </a:cubicBezTo>
                  <a:cubicBezTo>
                    <a:pt x="59152" y="-95"/>
                    <a:pt x="63953" y="-95"/>
                    <a:pt x="68744" y="285"/>
                  </a:cubicBezTo>
                  <a:cubicBezTo>
                    <a:pt x="68744" y="285"/>
                    <a:pt x="33120" y="42481"/>
                    <a:pt x="57885" y="66389"/>
                  </a:cubicBezTo>
                  <a:cubicBezTo>
                    <a:pt x="110940" y="50196"/>
                    <a:pt x="121512" y="26288"/>
                    <a:pt x="138467"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7" name="Google Shape;4037;p48"/>
            <p:cNvSpPr/>
            <p:nvPr/>
          </p:nvSpPr>
          <p:spPr>
            <a:xfrm>
              <a:off x="4857002" y="155665"/>
              <a:ext cx="128729" cy="159467"/>
            </a:xfrm>
            <a:custGeom>
              <a:avLst/>
              <a:gdLst/>
              <a:ahLst/>
              <a:cxnLst/>
              <a:rect l="l" t="t" r="r" b="b"/>
              <a:pathLst>
                <a:path w="128729" h="159467" extrusionOk="0">
                  <a:moveTo>
                    <a:pt x="2778" y="56785"/>
                  </a:moveTo>
                  <a:lnTo>
                    <a:pt x="2778" y="56785"/>
                  </a:lnTo>
                  <a:cubicBezTo>
                    <a:pt x="8017" y="23352"/>
                    <a:pt x="32210" y="-1889"/>
                    <a:pt x="66691" y="111"/>
                  </a:cubicBezTo>
                  <a:cubicBezTo>
                    <a:pt x="103429" y="2671"/>
                    <a:pt x="131127" y="34525"/>
                    <a:pt x="128565" y="71260"/>
                  </a:cubicBezTo>
                  <a:cubicBezTo>
                    <a:pt x="127165" y="91407"/>
                    <a:pt x="116706" y="109833"/>
                    <a:pt x="100123" y="121364"/>
                  </a:cubicBezTo>
                  <a:cubicBezTo>
                    <a:pt x="98923" y="126444"/>
                    <a:pt x="97133" y="131367"/>
                    <a:pt x="94789" y="136033"/>
                  </a:cubicBezTo>
                  <a:cubicBezTo>
                    <a:pt x="82502" y="150320"/>
                    <a:pt x="50022" y="159274"/>
                    <a:pt x="39354" y="159464"/>
                  </a:cubicBezTo>
                  <a:cubicBezTo>
                    <a:pt x="28686" y="159655"/>
                    <a:pt x="22114" y="150892"/>
                    <a:pt x="13351" y="136509"/>
                  </a:cubicBezTo>
                  <a:cubicBezTo>
                    <a:pt x="-4747" y="106410"/>
                    <a:pt x="-175" y="73168"/>
                    <a:pt x="2778" y="567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8" name="Google Shape;4038;p48"/>
            <p:cNvSpPr/>
            <p:nvPr/>
          </p:nvSpPr>
          <p:spPr>
            <a:xfrm>
              <a:off x="4862352" y="154515"/>
              <a:ext cx="129836" cy="122323"/>
            </a:xfrm>
            <a:custGeom>
              <a:avLst/>
              <a:gdLst/>
              <a:ahLst/>
              <a:cxnLst/>
              <a:rect l="l" t="t" r="r" b="b"/>
              <a:pathLst>
                <a:path w="129836" h="122323" extrusionOk="0">
                  <a:moveTo>
                    <a:pt x="72104" y="1641"/>
                  </a:moveTo>
                  <a:cubicBezTo>
                    <a:pt x="96298" y="6404"/>
                    <a:pt x="116205" y="13167"/>
                    <a:pt x="122777" y="36979"/>
                  </a:cubicBezTo>
                  <a:cubicBezTo>
                    <a:pt x="127254" y="53362"/>
                    <a:pt x="133159" y="84604"/>
                    <a:pt x="127540" y="97749"/>
                  </a:cubicBezTo>
                  <a:lnTo>
                    <a:pt x="124111" y="107274"/>
                  </a:lnTo>
                  <a:lnTo>
                    <a:pt x="94774" y="122323"/>
                  </a:lnTo>
                  <a:cubicBezTo>
                    <a:pt x="94774" y="122323"/>
                    <a:pt x="81058" y="110988"/>
                    <a:pt x="85249" y="77556"/>
                  </a:cubicBezTo>
                  <a:cubicBezTo>
                    <a:pt x="85125" y="73028"/>
                    <a:pt x="83696" y="68632"/>
                    <a:pt x="81153" y="64887"/>
                  </a:cubicBezTo>
                  <a:cubicBezTo>
                    <a:pt x="79324" y="61752"/>
                    <a:pt x="78000" y="58343"/>
                    <a:pt x="77248" y="54791"/>
                  </a:cubicBezTo>
                  <a:cubicBezTo>
                    <a:pt x="73742" y="45761"/>
                    <a:pt x="66932" y="38404"/>
                    <a:pt x="58198" y="34217"/>
                  </a:cubicBezTo>
                  <a:cubicBezTo>
                    <a:pt x="39443" y="25914"/>
                    <a:pt x="17878" y="26938"/>
                    <a:pt x="0" y="36979"/>
                  </a:cubicBezTo>
                  <a:cubicBezTo>
                    <a:pt x="12630" y="9606"/>
                    <a:pt x="42729" y="-5148"/>
                    <a:pt x="72104" y="16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9" name="Google Shape;4039;p48"/>
            <p:cNvSpPr/>
            <p:nvPr/>
          </p:nvSpPr>
          <p:spPr>
            <a:xfrm>
              <a:off x="4706279" y="957495"/>
              <a:ext cx="102161" cy="77983"/>
            </a:xfrm>
            <a:custGeom>
              <a:avLst/>
              <a:gdLst/>
              <a:ahLst/>
              <a:cxnLst/>
              <a:rect l="l" t="t" r="r" b="b"/>
              <a:pathLst>
                <a:path w="102161" h="77983" extrusionOk="0">
                  <a:moveTo>
                    <a:pt x="94827" y="0"/>
                  </a:moveTo>
                  <a:cubicBezTo>
                    <a:pt x="82540" y="9525"/>
                    <a:pt x="63490" y="3048"/>
                    <a:pt x="62537" y="4000"/>
                  </a:cubicBezTo>
                  <a:cubicBezTo>
                    <a:pt x="48212" y="16225"/>
                    <a:pt x="33229" y="27671"/>
                    <a:pt x="17674" y="38290"/>
                  </a:cubicBezTo>
                  <a:cubicBezTo>
                    <a:pt x="10054" y="44291"/>
                    <a:pt x="-1852" y="52292"/>
                    <a:pt x="243" y="63913"/>
                  </a:cubicBezTo>
                  <a:cubicBezTo>
                    <a:pt x="4149" y="84487"/>
                    <a:pt x="37201" y="78200"/>
                    <a:pt x="49678" y="71819"/>
                  </a:cubicBezTo>
                  <a:cubicBezTo>
                    <a:pt x="62156" y="65437"/>
                    <a:pt x="72348" y="55054"/>
                    <a:pt x="84159" y="47720"/>
                  </a:cubicBezTo>
                  <a:cubicBezTo>
                    <a:pt x="92541" y="42481"/>
                    <a:pt x="100827" y="39815"/>
                    <a:pt x="102161" y="28670"/>
                  </a:cubicBezTo>
                  <a:cubicBezTo>
                    <a:pt x="101856" y="18691"/>
                    <a:pt x="99351" y="8901"/>
                    <a:pt x="9482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0" name="Google Shape;4040;p48"/>
            <p:cNvSpPr/>
            <p:nvPr/>
          </p:nvSpPr>
          <p:spPr>
            <a:xfrm>
              <a:off x="4706713" y="982355"/>
              <a:ext cx="101737" cy="53117"/>
            </a:xfrm>
            <a:custGeom>
              <a:avLst/>
              <a:gdLst/>
              <a:ahLst/>
              <a:cxnLst/>
              <a:rect l="l" t="t" r="r" b="b"/>
              <a:pathLst>
                <a:path w="101737" h="53117" extrusionOk="0">
                  <a:moveTo>
                    <a:pt x="101537" y="0"/>
                  </a:moveTo>
                  <a:cubicBezTo>
                    <a:pt x="99917" y="10192"/>
                    <a:pt x="92012" y="12954"/>
                    <a:pt x="83344" y="18193"/>
                  </a:cubicBezTo>
                  <a:cubicBezTo>
                    <a:pt x="71438" y="25622"/>
                    <a:pt x="60865" y="36385"/>
                    <a:pt x="48387" y="42672"/>
                  </a:cubicBezTo>
                  <a:cubicBezTo>
                    <a:pt x="35909" y="48958"/>
                    <a:pt x="8096" y="54292"/>
                    <a:pt x="0" y="39624"/>
                  </a:cubicBezTo>
                  <a:cubicBezTo>
                    <a:pt x="4382" y="59531"/>
                    <a:pt x="36862" y="53245"/>
                    <a:pt x="49244" y="46958"/>
                  </a:cubicBezTo>
                  <a:cubicBezTo>
                    <a:pt x="61627" y="40672"/>
                    <a:pt x="71914" y="30194"/>
                    <a:pt x="83725" y="22860"/>
                  </a:cubicBezTo>
                  <a:cubicBezTo>
                    <a:pt x="92107" y="17621"/>
                    <a:pt x="100394" y="14954"/>
                    <a:pt x="101727" y="3810"/>
                  </a:cubicBezTo>
                  <a:cubicBezTo>
                    <a:pt x="101765" y="2537"/>
                    <a:pt x="101698" y="1263"/>
                    <a:pt x="1015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1" name="Google Shape;4041;p48"/>
            <p:cNvSpPr/>
            <p:nvPr/>
          </p:nvSpPr>
          <p:spPr>
            <a:xfrm>
              <a:off x="4655133" y="923967"/>
              <a:ext cx="93585" cy="72574"/>
            </a:xfrm>
            <a:custGeom>
              <a:avLst/>
              <a:gdLst/>
              <a:ahLst/>
              <a:cxnLst/>
              <a:rect l="l" t="t" r="r" b="b"/>
              <a:pathLst>
                <a:path w="93585" h="72574" extrusionOk="0">
                  <a:moveTo>
                    <a:pt x="86251" y="0"/>
                  </a:moveTo>
                  <a:cubicBezTo>
                    <a:pt x="75011" y="9525"/>
                    <a:pt x="57676" y="4001"/>
                    <a:pt x="57200" y="4858"/>
                  </a:cubicBezTo>
                  <a:cubicBezTo>
                    <a:pt x="44141" y="16067"/>
                    <a:pt x="30434" y="26499"/>
                    <a:pt x="16147" y="36100"/>
                  </a:cubicBezTo>
                  <a:cubicBezTo>
                    <a:pt x="9194" y="41624"/>
                    <a:pt x="-1760" y="49054"/>
                    <a:pt x="240" y="59627"/>
                  </a:cubicBezTo>
                  <a:cubicBezTo>
                    <a:pt x="3764" y="78677"/>
                    <a:pt x="34054" y="72676"/>
                    <a:pt x="45484" y="66866"/>
                  </a:cubicBezTo>
                  <a:cubicBezTo>
                    <a:pt x="56914" y="61055"/>
                    <a:pt x="66248" y="51530"/>
                    <a:pt x="77012" y="44768"/>
                  </a:cubicBezTo>
                  <a:cubicBezTo>
                    <a:pt x="84727" y="40005"/>
                    <a:pt x="92347" y="37529"/>
                    <a:pt x="93585" y="27813"/>
                  </a:cubicBezTo>
                  <a:cubicBezTo>
                    <a:pt x="93195" y="18119"/>
                    <a:pt x="90690" y="8627"/>
                    <a:pt x="86251"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2" name="Google Shape;4042;p48"/>
            <p:cNvSpPr/>
            <p:nvPr/>
          </p:nvSpPr>
          <p:spPr>
            <a:xfrm>
              <a:off x="4655564" y="947875"/>
              <a:ext cx="93179" cy="48581"/>
            </a:xfrm>
            <a:custGeom>
              <a:avLst/>
              <a:gdLst/>
              <a:ahLst/>
              <a:cxnLst/>
              <a:rect l="l" t="t" r="r" b="b"/>
              <a:pathLst>
                <a:path w="93179" h="48581" extrusionOk="0">
                  <a:moveTo>
                    <a:pt x="92964" y="0"/>
                  </a:moveTo>
                  <a:cubicBezTo>
                    <a:pt x="91535" y="9525"/>
                    <a:pt x="84011" y="11906"/>
                    <a:pt x="76391" y="16573"/>
                  </a:cubicBezTo>
                  <a:cubicBezTo>
                    <a:pt x="65342" y="23431"/>
                    <a:pt x="55721" y="33242"/>
                    <a:pt x="44291" y="39052"/>
                  </a:cubicBezTo>
                  <a:cubicBezTo>
                    <a:pt x="32861" y="44863"/>
                    <a:pt x="7430" y="49721"/>
                    <a:pt x="0" y="36195"/>
                  </a:cubicBezTo>
                  <a:cubicBezTo>
                    <a:pt x="4001" y="54483"/>
                    <a:pt x="33719" y="48673"/>
                    <a:pt x="45053" y="42958"/>
                  </a:cubicBezTo>
                  <a:cubicBezTo>
                    <a:pt x="56388" y="37243"/>
                    <a:pt x="65818" y="27623"/>
                    <a:pt x="76581" y="20860"/>
                  </a:cubicBezTo>
                  <a:cubicBezTo>
                    <a:pt x="84296" y="16097"/>
                    <a:pt x="91916" y="13621"/>
                    <a:pt x="93154" y="3905"/>
                  </a:cubicBezTo>
                  <a:cubicBezTo>
                    <a:pt x="93221" y="2600"/>
                    <a:pt x="93154" y="1293"/>
                    <a:pt x="9296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3" name="Google Shape;4043;p48"/>
            <p:cNvSpPr/>
            <p:nvPr/>
          </p:nvSpPr>
          <p:spPr>
            <a:xfrm>
              <a:off x="4689759" y="550206"/>
              <a:ext cx="222664" cy="383543"/>
            </a:xfrm>
            <a:custGeom>
              <a:avLst/>
              <a:gdLst/>
              <a:ahLst/>
              <a:cxnLst/>
              <a:rect l="l" t="t" r="r" b="b"/>
              <a:pathLst>
                <a:path w="222664" h="383543" extrusionOk="0">
                  <a:moveTo>
                    <a:pt x="221266" y="14097"/>
                  </a:moveTo>
                  <a:cubicBezTo>
                    <a:pt x="188014" y="18477"/>
                    <a:pt x="154200" y="13599"/>
                    <a:pt x="123539" y="0"/>
                  </a:cubicBezTo>
                  <a:cubicBezTo>
                    <a:pt x="124111" y="10287"/>
                    <a:pt x="124682" y="19050"/>
                    <a:pt x="124682" y="19050"/>
                  </a:cubicBezTo>
                  <a:cubicBezTo>
                    <a:pt x="84963" y="47625"/>
                    <a:pt x="5144" y="94488"/>
                    <a:pt x="0" y="127064"/>
                  </a:cubicBezTo>
                  <a:cubicBezTo>
                    <a:pt x="5144" y="230124"/>
                    <a:pt x="20860" y="377381"/>
                    <a:pt x="25337" y="379571"/>
                  </a:cubicBezTo>
                  <a:cubicBezTo>
                    <a:pt x="37814" y="385477"/>
                    <a:pt x="46482" y="384524"/>
                    <a:pt x="52388" y="378523"/>
                  </a:cubicBezTo>
                  <a:cubicBezTo>
                    <a:pt x="52388" y="378523"/>
                    <a:pt x="77438" y="291179"/>
                    <a:pt x="70104" y="163068"/>
                  </a:cubicBezTo>
                  <a:cubicBezTo>
                    <a:pt x="70104" y="163068"/>
                    <a:pt x="209169" y="101537"/>
                    <a:pt x="218218" y="67818"/>
                  </a:cubicBezTo>
                  <a:cubicBezTo>
                    <a:pt x="222285" y="54246"/>
                    <a:pt x="223581" y="39992"/>
                    <a:pt x="222028" y="25908"/>
                  </a:cubicBezTo>
                  <a:cubicBezTo>
                    <a:pt x="222028" y="22289"/>
                    <a:pt x="221742" y="18193"/>
                    <a:pt x="221266" y="14097"/>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4" name="Google Shape;4044;p48"/>
            <p:cNvSpPr/>
            <p:nvPr/>
          </p:nvSpPr>
          <p:spPr>
            <a:xfrm>
              <a:off x="4750147" y="550873"/>
              <a:ext cx="221772" cy="415907"/>
            </a:xfrm>
            <a:custGeom>
              <a:avLst/>
              <a:gdLst/>
              <a:ahLst/>
              <a:cxnLst/>
              <a:rect l="l" t="t" r="r" b="b"/>
              <a:pathLst>
                <a:path w="221772" h="415907" extrusionOk="0">
                  <a:moveTo>
                    <a:pt x="207074" y="0"/>
                  </a:moveTo>
                  <a:cubicBezTo>
                    <a:pt x="180670" y="11879"/>
                    <a:pt x="151372" y="15786"/>
                    <a:pt x="122777" y="11240"/>
                  </a:cubicBezTo>
                  <a:cubicBezTo>
                    <a:pt x="122777" y="25051"/>
                    <a:pt x="124683" y="50959"/>
                    <a:pt x="124683" y="50959"/>
                  </a:cubicBezTo>
                  <a:cubicBezTo>
                    <a:pt x="84963" y="79058"/>
                    <a:pt x="5239" y="126397"/>
                    <a:pt x="0" y="158972"/>
                  </a:cubicBezTo>
                  <a:cubicBezTo>
                    <a:pt x="5239" y="262128"/>
                    <a:pt x="14859" y="411385"/>
                    <a:pt x="19050" y="413290"/>
                  </a:cubicBezTo>
                  <a:cubicBezTo>
                    <a:pt x="29956" y="417859"/>
                    <a:pt x="42463" y="416377"/>
                    <a:pt x="52007" y="409385"/>
                  </a:cubicBezTo>
                  <a:cubicBezTo>
                    <a:pt x="52007" y="409385"/>
                    <a:pt x="77058" y="323183"/>
                    <a:pt x="69818" y="195072"/>
                  </a:cubicBezTo>
                  <a:cubicBezTo>
                    <a:pt x="69818" y="192596"/>
                    <a:pt x="188976" y="133922"/>
                    <a:pt x="204026" y="118872"/>
                  </a:cubicBezTo>
                  <a:cubicBezTo>
                    <a:pt x="219075" y="103823"/>
                    <a:pt x="222123" y="80296"/>
                    <a:pt x="221742" y="58388"/>
                  </a:cubicBezTo>
                  <a:cubicBezTo>
                    <a:pt x="220914" y="38124"/>
                    <a:pt x="215922" y="18248"/>
                    <a:pt x="20707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5" name="Google Shape;4045;p48"/>
            <p:cNvSpPr/>
            <p:nvPr/>
          </p:nvSpPr>
          <p:spPr>
            <a:xfrm>
              <a:off x="4667800" y="524108"/>
              <a:ext cx="331739" cy="305664"/>
            </a:xfrm>
            <a:custGeom>
              <a:avLst/>
              <a:gdLst/>
              <a:ahLst/>
              <a:cxnLst/>
              <a:rect l="l" t="t" r="r" b="b"/>
              <a:pathLst>
                <a:path w="331739" h="305664" extrusionOk="0">
                  <a:moveTo>
                    <a:pt x="318663" y="48673"/>
                  </a:moveTo>
                  <a:cubicBezTo>
                    <a:pt x="318663" y="48673"/>
                    <a:pt x="362668" y="126682"/>
                    <a:pt x="289230" y="166783"/>
                  </a:cubicBezTo>
                  <a:cubicBezTo>
                    <a:pt x="211697" y="209169"/>
                    <a:pt x="164548" y="219075"/>
                    <a:pt x="164548" y="219075"/>
                  </a:cubicBezTo>
                  <a:lnTo>
                    <a:pt x="152928" y="221837"/>
                  </a:lnTo>
                  <a:cubicBezTo>
                    <a:pt x="156595" y="248732"/>
                    <a:pt x="156595" y="276000"/>
                    <a:pt x="152928" y="302895"/>
                  </a:cubicBezTo>
                  <a:cubicBezTo>
                    <a:pt x="152928" y="302895"/>
                    <a:pt x="97587" y="321945"/>
                    <a:pt x="27102" y="260128"/>
                  </a:cubicBezTo>
                  <a:lnTo>
                    <a:pt x="3766" y="184880"/>
                  </a:lnTo>
                  <a:lnTo>
                    <a:pt x="814" y="164592"/>
                  </a:lnTo>
                  <a:cubicBezTo>
                    <a:pt x="-1958" y="150729"/>
                    <a:pt x="2452" y="136403"/>
                    <a:pt x="12529" y="126492"/>
                  </a:cubicBezTo>
                  <a:cubicBezTo>
                    <a:pt x="29484" y="111157"/>
                    <a:pt x="83110" y="71914"/>
                    <a:pt x="116447" y="49435"/>
                  </a:cubicBezTo>
                  <a:cubicBezTo>
                    <a:pt x="149785" y="26956"/>
                    <a:pt x="176454" y="5429"/>
                    <a:pt x="176454" y="5429"/>
                  </a:cubicBezTo>
                  <a:lnTo>
                    <a:pt x="182265" y="0"/>
                  </a:lnTo>
                  <a:cubicBezTo>
                    <a:pt x="182265" y="0"/>
                    <a:pt x="221794" y="31528"/>
                    <a:pt x="294088" y="20955"/>
                  </a:cubicBezTo>
                  <a:cubicBezTo>
                    <a:pt x="303709" y="28824"/>
                    <a:pt x="312005" y="38181"/>
                    <a:pt x="318663" y="486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6" name="Google Shape;4046;p48"/>
            <p:cNvSpPr/>
            <p:nvPr/>
          </p:nvSpPr>
          <p:spPr>
            <a:xfrm>
              <a:off x="4934583" y="344330"/>
              <a:ext cx="115253" cy="404460"/>
            </a:xfrm>
            <a:custGeom>
              <a:avLst/>
              <a:gdLst/>
              <a:ahLst/>
              <a:cxnLst/>
              <a:rect l="l" t="t" r="r" b="b"/>
              <a:pathLst>
                <a:path w="115253" h="404460" extrusionOk="0">
                  <a:moveTo>
                    <a:pt x="8160" y="344370"/>
                  </a:moveTo>
                  <a:cubicBezTo>
                    <a:pt x="14904" y="338294"/>
                    <a:pt x="22029" y="332663"/>
                    <a:pt x="29496" y="327511"/>
                  </a:cubicBezTo>
                  <a:cubicBezTo>
                    <a:pt x="37392" y="323547"/>
                    <a:pt x="44622" y="318373"/>
                    <a:pt x="50927" y="312175"/>
                  </a:cubicBezTo>
                  <a:cubicBezTo>
                    <a:pt x="57690" y="305413"/>
                    <a:pt x="67691" y="277123"/>
                    <a:pt x="72930" y="249501"/>
                  </a:cubicBezTo>
                  <a:cubicBezTo>
                    <a:pt x="77683" y="218583"/>
                    <a:pt x="77140" y="187081"/>
                    <a:pt x="71311" y="156346"/>
                  </a:cubicBezTo>
                  <a:cubicBezTo>
                    <a:pt x="62186" y="119587"/>
                    <a:pt x="49851" y="83699"/>
                    <a:pt x="34449" y="49095"/>
                  </a:cubicBezTo>
                  <a:cubicBezTo>
                    <a:pt x="24924" y="28330"/>
                    <a:pt x="30163" y="15757"/>
                    <a:pt x="39116" y="6518"/>
                  </a:cubicBezTo>
                  <a:cubicBezTo>
                    <a:pt x="49594" y="-4245"/>
                    <a:pt x="60548" y="-3959"/>
                    <a:pt x="73026" y="24997"/>
                  </a:cubicBezTo>
                  <a:cubicBezTo>
                    <a:pt x="90609" y="65456"/>
                    <a:pt x="103610" y="107756"/>
                    <a:pt x="111792" y="151108"/>
                  </a:cubicBezTo>
                  <a:cubicBezTo>
                    <a:pt x="116821" y="182699"/>
                    <a:pt x="116364" y="214919"/>
                    <a:pt x="110459" y="246358"/>
                  </a:cubicBezTo>
                  <a:cubicBezTo>
                    <a:pt x="105277" y="273851"/>
                    <a:pt x="96809" y="300618"/>
                    <a:pt x="85218" y="326082"/>
                  </a:cubicBezTo>
                  <a:cubicBezTo>
                    <a:pt x="81979" y="333511"/>
                    <a:pt x="81407" y="339798"/>
                    <a:pt x="76931" y="354657"/>
                  </a:cubicBezTo>
                  <a:cubicBezTo>
                    <a:pt x="72673" y="369631"/>
                    <a:pt x="64862" y="383357"/>
                    <a:pt x="54166" y="394662"/>
                  </a:cubicBezTo>
                  <a:cubicBezTo>
                    <a:pt x="44641" y="403520"/>
                    <a:pt x="39783" y="405235"/>
                    <a:pt x="37116" y="404187"/>
                  </a:cubicBezTo>
                  <a:cubicBezTo>
                    <a:pt x="34449" y="403139"/>
                    <a:pt x="34068" y="399329"/>
                    <a:pt x="37973" y="394662"/>
                  </a:cubicBezTo>
                  <a:cubicBezTo>
                    <a:pt x="44631" y="387879"/>
                    <a:pt x="50051" y="379980"/>
                    <a:pt x="53976" y="371326"/>
                  </a:cubicBezTo>
                  <a:cubicBezTo>
                    <a:pt x="53976" y="371326"/>
                    <a:pt x="45974" y="381708"/>
                    <a:pt x="40640" y="387518"/>
                  </a:cubicBezTo>
                  <a:cubicBezTo>
                    <a:pt x="35887" y="392688"/>
                    <a:pt x="30430" y="397176"/>
                    <a:pt x="24448" y="400853"/>
                  </a:cubicBezTo>
                  <a:cubicBezTo>
                    <a:pt x="18638" y="404377"/>
                    <a:pt x="9494" y="400282"/>
                    <a:pt x="13304" y="395614"/>
                  </a:cubicBezTo>
                  <a:cubicBezTo>
                    <a:pt x="17114" y="390947"/>
                    <a:pt x="21305" y="388280"/>
                    <a:pt x="29115" y="379612"/>
                  </a:cubicBezTo>
                  <a:cubicBezTo>
                    <a:pt x="33306" y="375022"/>
                    <a:pt x="36926" y="369936"/>
                    <a:pt x="39878" y="364468"/>
                  </a:cubicBezTo>
                  <a:cubicBezTo>
                    <a:pt x="34335" y="369996"/>
                    <a:pt x="28344" y="375060"/>
                    <a:pt x="21971" y="379612"/>
                  </a:cubicBezTo>
                  <a:cubicBezTo>
                    <a:pt x="17047" y="383554"/>
                    <a:pt x="11094" y="386000"/>
                    <a:pt x="4827" y="386661"/>
                  </a:cubicBezTo>
                  <a:cubicBezTo>
                    <a:pt x="1588" y="386661"/>
                    <a:pt x="-2889" y="382851"/>
                    <a:pt x="2540" y="377707"/>
                  </a:cubicBezTo>
                  <a:cubicBezTo>
                    <a:pt x="10370" y="372249"/>
                    <a:pt x="17504" y="365851"/>
                    <a:pt x="23781" y="358657"/>
                  </a:cubicBezTo>
                  <a:cubicBezTo>
                    <a:pt x="29687" y="351133"/>
                    <a:pt x="32735" y="345037"/>
                    <a:pt x="30830" y="345132"/>
                  </a:cubicBezTo>
                  <a:cubicBezTo>
                    <a:pt x="28925" y="345227"/>
                    <a:pt x="25781" y="349990"/>
                    <a:pt x="18257" y="353419"/>
                  </a:cubicBezTo>
                  <a:cubicBezTo>
                    <a:pt x="10732" y="356848"/>
                    <a:pt x="1969" y="355705"/>
                    <a:pt x="445" y="351514"/>
                  </a:cubicBezTo>
                  <a:cubicBezTo>
                    <a:pt x="-1079" y="347323"/>
                    <a:pt x="1302" y="348847"/>
                    <a:pt x="8160" y="34437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7" name="Google Shape;4047;p48"/>
            <p:cNvSpPr/>
            <p:nvPr/>
          </p:nvSpPr>
          <p:spPr>
            <a:xfrm>
              <a:off x="4957330" y="339243"/>
              <a:ext cx="69518" cy="88698"/>
            </a:xfrm>
            <a:custGeom>
              <a:avLst/>
              <a:gdLst/>
              <a:ahLst/>
              <a:cxnLst/>
              <a:rect l="l" t="t" r="r" b="b"/>
              <a:pathLst>
                <a:path w="69518" h="88698" extrusionOk="0">
                  <a:moveTo>
                    <a:pt x="69519" y="69040"/>
                  </a:moveTo>
                  <a:cubicBezTo>
                    <a:pt x="69519" y="69040"/>
                    <a:pt x="42848" y="92757"/>
                    <a:pt x="13130" y="88090"/>
                  </a:cubicBezTo>
                  <a:lnTo>
                    <a:pt x="1320" y="38179"/>
                  </a:lnTo>
                  <a:cubicBezTo>
                    <a:pt x="1320" y="38179"/>
                    <a:pt x="-6491" y="11985"/>
                    <a:pt x="15893" y="2079"/>
                  </a:cubicBezTo>
                  <a:cubicBezTo>
                    <a:pt x="38277" y="-7827"/>
                    <a:pt x="59898" y="18177"/>
                    <a:pt x="69519" y="6904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8" name="Google Shape;4048;p48"/>
            <p:cNvSpPr/>
            <p:nvPr/>
          </p:nvSpPr>
          <p:spPr>
            <a:xfrm>
              <a:off x="4820537" y="320915"/>
              <a:ext cx="59626" cy="62603"/>
            </a:xfrm>
            <a:custGeom>
              <a:avLst/>
              <a:gdLst/>
              <a:ahLst/>
              <a:cxnLst/>
              <a:rect l="l" t="t" r="r" b="b"/>
              <a:pathLst>
                <a:path w="59626" h="62603" extrusionOk="0">
                  <a:moveTo>
                    <a:pt x="59627" y="405"/>
                  </a:moveTo>
                  <a:cubicBezTo>
                    <a:pt x="59627" y="405"/>
                    <a:pt x="31052" y="-8358"/>
                    <a:pt x="0" y="55650"/>
                  </a:cubicBezTo>
                  <a:lnTo>
                    <a:pt x="11430" y="62603"/>
                  </a:lnTo>
                  <a:cubicBezTo>
                    <a:pt x="25775" y="40593"/>
                    <a:pt x="41891" y="19791"/>
                    <a:pt x="59627" y="40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9" name="Google Shape;4049;p48"/>
            <p:cNvSpPr/>
            <p:nvPr/>
          </p:nvSpPr>
          <p:spPr>
            <a:xfrm>
              <a:off x="2491198" y="3393133"/>
              <a:ext cx="385953" cy="222884"/>
            </a:xfrm>
            <a:custGeom>
              <a:avLst/>
              <a:gdLst/>
              <a:ahLst/>
              <a:cxnLst/>
              <a:rect l="l" t="t" r="r" b="b"/>
              <a:pathLst>
                <a:path w="385953" h="222884" extrusionOk="0">
                  <a:moveTo>
                    <a:pt x="192976" y="222885"/>
                  </a:moveTo>
                  <a:lnTo>
                    <a:pt x="0" y="111443"/>
                  </a:lnTo>
                  <a:lnTo>
                    <a:pt x="192976" y="0"/>
                  </a:lnTo>
                  <a:lnTo>
                    <a:pt x="385953" y="111443"/>
                  </a:lnTo>
                  <a:lnTo>
                    <a:pt x="192976"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0" name="Google Shape;4050;p48"/>
            <p:cNvSpPr/>
            <p:nvPr/>
          </p:nvSpPr>
          <p:spPr>
            <a:xfrm>
              <a:off x="2797046" y="3214634"/>
              <a:ext cx="385953" cy="222789"/>
            </a:xfrm>
            <a:custGeom>
              <a:avLst/>
              <a:gdLst/>
              <a:ahLst/>
              <a:cxnLst/>
              <a:rect l="l" t="t" r="r" b="b"/>
              <a:pathLst>
                <a:path w="385953" h="222789" extrusionOk="0">
                  <a:moveTo>
                    <a:pt x="192976" y="222790"/>
                  </a:moveTo>
                  <a:lnTo>
                    <a:pt x="0" y="111443"/>
                  </a:lnTo>
                  <a:lnTo>
                    <a:pt x="192976" y="0"/>
                  </a:lnTo>
                  <a:lnTo>
                    <a:pt x="385953" y="111443"/>
                  </a:lnTo>
                  <a:lnTo>
                    <a:pt x="192976" y="222790"/>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1" name="Google Shape;4051;p48"/>
            <p:cNvSpPr/>
            <p:nvPr/>
          </p:nvSpPr>
          <p:spPr>
            <a:xfrm>
              <a:off x="2911632" y="2431203"/>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70B6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2" name="Google Shape;4052;p48"/>
            <p:cNvSpPr/>
            <p:nvPr/>
          </p:nvSpPr>
          <p:spPr>
            <a:xfrm>
              <a:off x="2911632" y="2542645"/>
              <a:ext cx="192976" cy="830294"/>
            </a:xfrm>
            <a:custGeom>
              <a:avLst/>
              <a:gdLst/>
              <a:ahLst/>
              <a:cxnLst/>
              <a:rect l="l" t="t" r="r" b="b"/>
              <a:pathLst>
                <a:path w="192976" h="830294" extrusionOk="0">
                  <a:moveTo>
                    <a:pt x="192977" y="830294"/>
                  </a:moveTo>
                  <a:lnTo>
                    <a:pt x="0" y="718852"/>
                  </a:lnTo>
                  <a:lnTo>
                    <a:pt x="0" y="0"/>
                  </a:lnTo>
                  <a:lnTo>
                    <a:pt x="192977" y="111442"/>
                  </a:lnTo>
                  <a:lnTo>
                    <a:pt x="192977" y="830294"/>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3" name="Google Shape;4053;p48"/>
            <p:cNvSpPr/>
            <p:nvPr/>
          </p:nvSpPr>
          <p:spPr>
            <a:xfrm>
              <a:off x="3104608" y="2542645"/>
              <a:ext cx="192976" cy="830294"/>
            </a:xfrm>
            <a:custGeom>
              <a:avLst/>
              <a:gdLst/>
              <a:ahLst/>
              <a:cxnLst/>
              <a:rect l="l" t="t" r="r" b="b"/>
              <a:pathLst>
                <a:path w="192976" h="830294" extrusionOk="0">
                  <a:moveTo>
                    <a:pt x="192977" y="718852"/>
                  </a:moveTo>
                  <a:lnTo>
                    <a:pt x="0" y="830294"/>
                  </a:lnTo>
                  <a:lnTo>
                    <a:pt x="0" y="111442"/>
                  </a:lnTo>
                  <a:lnTo>
                    <a:pt x="192977" y="0"/>
                  </a:lnTo>
                  <a:lnTo>
                    <a:pt x="192977" y="718852"/>
                  </a:lnTo>
                  <a:close/>
                </a:path>
              </a:pathLst>
            </a:custGeom>
            <a:solidFill>
              <a:srgbClr val="3E7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4" name="Google Shape;4054;p48"/>
            <p:cNvSpPr/>
            <p:nvPr/>
          </p:nvSpPr>
          <p:spPr>
            <a:xfrm>
              <a:off x="2622167" y="2797249"/>
              <a:ext cx="385953" cy="222789"/>
            </a:xfrm>
            <a:custGeom>
              <a:avLst/>
              <a:gdLst/>
              <a:ahLst/>
              <a:cxnLst/>
              <a:rect l="l" t="t" r="r" b="b"/>
              <a:pathLst>
                <a:path w="385953" h="222789" extrusionOk="0">
                  <a:moveTo>
                    <a:pt x="192976" y="222790"/>
                  </a:moveTo>
                  <a:lnTo>
                    <a:pt x="0" y="111347"/>
                  </a:lnTo>
                  <a:lnTo>
                    <a:pt x="192976" y="0"/>
                  </a:lnTo>
                  <a:lnTo>
                    <a:pt x="385953" y="111347"/>
                  </a:lnTo>
                  <a:lnTo>
                    <a:pt x="192976" y="222790"/>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5" name="Google Shape;4055;p48"/>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6" name="Google Shape;4056;p48"/>
            <p:cNvSpPr/>
            <p:nvPr/>
          </p:nvSpPr>
          <p:spPr>
            <a:xfrm>
              <a:off x="2622167" y="2908596"/>
              <a:ext cx="192976" cy="630555"/>
            </a:xfrm>
            <a:custGeom>
              <a:avLst/>
              <a:gdLst/>
              <a:ahLst/>
              <a:cxnLst/>
              <a:rect l="l" t="t" r="r" b="b"/>
              <a:pathLst>
                <a:path w="192976" h="630555" extrusionOk="0">
                  <a:moveTo>
                    <a:pt x="192976" y="630555"/>
                  </a:moveTo>
                  <a:lnTo>
                    <a:pt x="0" y="519113"/>
                  </a:lnTo>
                  <a:lnTo>
                    <a:pt x="0" y="0"/>
                  </a:lnTo>
                  <a:lnTo>
                    <a:pt x="192976" y="111443"/>
                  </a:lnTo>
                  <a:lnTo>
                    <a:pt x="192976" y="630555"/>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7" name="Google Shape;4057;p48"/>
            <p:cNvSpPr/>
            <p:nvPr/>
          </p:nvSpPr>
          <p:spPr>
            <a:xfrm>
              <a:off x="2815143" y="2908596"/>
              <a:ext cx="192976" cy="630555"/>
            </a:xfrm>
            <a:custGeom>
              <a:avLst/>
              <a:gdLst/>
              <a:ahLst/>
              <a:cxnLst/>
              <a:rect l="l" t="t" r="r" b="b"/>
              <a:pathLst>
                <a:path w="192976" h="630555" extrusionOk="0">
                  <a:moveTo>
                    <a:pt x="192977" y="519113"/>
                  </a:moveTo>
                  <a:lnTo>
                    <a:pt x="0" y="630555"/>
                  </a:lnTo>
                  <a:lnTo>
                    <a:pt x="0" y="111443"/>
                  </a:lnTo>
                  <a:lnTo>
                    <a:pt x="192977" y="0"/>
                  </a:lnTo>
                  <a:lnTo>
                    <a:pt x="192977" y="519113"/>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8" name="Google Shape;4058;p48"/>
            <p:cNvSpPr/>
            <p:nvPr/>
          </p:nvSpPr>
          <p:spPr>
            <a:xfrm>
              <a:off x="2244025" y="3539151"/>
              <a:ext cx="385953" cy="222884"/>
            </a:xfrm>
            <a:custGeom>
              <a:avLst/>
              <a:gdLst/>
              <a:ahLst/>
              <a:cxnLst/>
              <a:rect l="l" t="t" r="r" b="b"/>
              <a:pathLst>
                <a:path w="385953" h="222884" extrusionOk="0">
                  <a:moveTo>
                    <a:pt x="192977" y="222885"/>
                  </a:moveTo>
                  <a:lnTo>
                    <a:pt x="0" y="111442"/>
                  </a:lnTo>
                  <a:lnTo>
                    <a:pt x="192977" y="0"/>
                  </a:lnTo>
                  <a:lnTo>
                    <a:pt x="385953" y="111442"/>
                  </a:lnTo>
                  <a:lnTo>
                    <a:pt x="192977" y="222885"/>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9" name="Google Shape;4059;p48"/>
            <p:cNvSpPr/>
            <p:nvPr/>
          </p:nvSpPr>
          <p:spPr>
            <a:xfrm>
              <a:off x="2313938" y="3177773"/>
              <a:ext cx="385953" cy="222789"/>
            </a:xfrm>
            <a:custGeom>
              <a:avLst/>
              <a:gdLst/>
              <a:ahLst/>
              <a:cxnLst/>
              <a:rect l="l" t="t" r="r" b="b"/>
              <a:pathLst>
                <a:path w="385953" h="222789" extrusionOk="0">
                  <a:moveTo>
                    <a:pt x="192977" y="222790"/>
                  </a:moveTo>
                  <a:lnTo>
                    <a:pt x="0" y="111347"/>
                  </a:lnTo>
                  <a:lnTo>
                    <a:pt x="192977" y="0"/>
                  </a:lnTo>
                  <a:lnTo>
                    <a:pt x="385953" y="111347"/>
                  </a:lnTo>
                  <a:lnTo>
                    <a:pt x="192977" y="222790"/>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0" name="Google Shape;4060;p48"/>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1" name="Google Shape;4061;p48"/>
            <p:cNvSpPr/>
            <p:nvPr/>
          </p:nvSpPr>
          <p:spPr>
            <a:xfrm>
              <a:off x="2313938" y="3289120"/>
              <a:ext cx="192976" cy="430815"/>
            </a:xfrm>
            <a:custGeom>
              <a:avLst/>
              <a:gdLst/>
              <a:ahLst/>
              <a:cxnLst/>
              <a:rect l="l" t="t" r="r" b="b"/>
              <a:pathLst>
                <a:path w="192976" h="430815" extrusionOk="0">
                  <a:moveTo>
                    <a:pt x="192977" y="430816"/>
                  </a:moveTo>
                  <a:lnTo>
                    <a:pt x="0" y="319468"/>
                  </a:lnTo>
                  <a:lnTo>
                    <a:pt x="0" y="0"/>
                  </a:lnTo>
                  <a:lnTo>
                    <a:pt x="192977" y="111442"/>
                  </a:lnTo>
                  <a:lnTo>
                    <a:pt x="192977" y="430816"/>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2" name="Google Shape;4062;p48"/>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B7E2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3" name="Google Shape;4063;p48"/>
            <p:cNvSpPr/>
            <p:nvPr/>
          </p:nvSpPr>
          <p:spPr>
            <a:xfrm>
              <a:off x="2506915" y="3289120"/>
              <a:ext cx="192976" cy="430815"/>
            </a:xfrm>
            <a:custGeom>
              <a:avLst/>
              <a:gdLst/>
              <a:ahLst/>
              <a:cxnLst/>
              <a:rect l="l" t="t" r="r" b="b"/>
              <a:pathLst>
                <a:path w="192976" h="430815" extrusionOk="0">
                  <a:moveTo>
                    <a:pt x="192977" y="319468"/>
                  </a:moveTo>
                  <a:lnTo>
                    <a:pt x="0" y="430816"/>
                  </a:lnTo>
                  <a:lnTo>
                    <a:pt x="0" y="111442"/>
                  </a:lnTo>
                  <a:lnTo>
                    <a:pt x="192977" y="0"/>
                  </a:lnTo>
                  <a:lnTo>
                    <a:pt x="192977" y="319468"/>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4" name="Google Shape;4064;p48"/>
            <p:cNvSpPr/>
            <p:nvPr/>
          </p:nvSpPr>
          <p:spPr>
            <a:xfrm>
              <a:off x="3217241" y="3786325"/>
              <a:ext cx="1277540" cy="681323"/>
            </a:xfrm>
            <a:custGeom>
              <a:avLst/>
              <a:gdLst/>
              <a:ahLst/>
              <a:cxnLst/>
              <a:rect l="l" t="t" r="r" b="b"/>
              <a:pathLst>
                <a:path w="1277540" h="681323" extrusionOk="0">
                  <a:moveTo>
                    <a:pt x="1277541" y="681323"/>
                  </a:moveTo>
                  <a:lnTo>
                    <a:pt x="1153716" y="503015"/>
                  </a:lnTo>
                  <a:lnTo>
                    <a:pt x="1093708" y="476155"/>
                  </a:lnTo>
                  <a:cubicBezTo>
                    <a:pt x="1048160" y="465620"/>
                    <a:pt x="1001582" y="460258"/>
                    <a:pt x="954834" y="460153"/>
                  </a:cubicBezTo>
                  <a:cubicBezTo>
                    <a:pt x="898922" y="516541"/>
                    <a:pt x="546306" y="531590"/>
                    <a:pt x="406289" y="462058"/>
                  </a:cubicBezTo>
                  <a:cubicBezTo>
                    <a:pt x="247507" y="383191"/>
                    <a:pt x="164259" y="286893"/>
                    <a:pt x="138351" y="227933"/>
                  </a:cubicBezTo>
                  <a:cubicBezTo>
                    <a:pt x="92250" y="123158"/>
                    <a:pt x="180165" y="0"/>
                    <a:pt x="180165" y="0"/>
                  </a:cubicBezTo>
                  <a:cubicBezTo>
                    <a:pt x="-60055" y="138684"/>
                    <a:pt x="-60055" y="364427"/>
                    <a:pt x="180165" y="503111"/>
                  </a:cubicBezTo>
                  <a:cubicBezTo>
                    <a:pt x="405336" y="633127"/>
                    <a:pt x="762905" y="641223"/>
                    <a:pt x="1004649" y="527495"/>
                  </a:cubicBezTo>
                  <a:lnTo>
                    <a:pt x="1004649" y="52749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5" name="Google Shape;4065;p48"/>
            <p:cNvSpPr/>
            <p:nvPr/>
          </p:nvSpPr>
          <p:spPr>
            <a:xfrm>
              <a:off x="4341906" y="4346681"/>
              <a:ext cx="972788" cy="561593"/>
            </a:xfrm>
            <a:custGeom>
              <a:avLst/>
              <a:gdLst/>
              <a:ahLst/>
              <a:cxnLst/>
              <a:rect l="l" t="t" r="r" b="b"/>
              <a:pathLst>
                <a:path w="972788" h="561593" extrusionOk="0">
                  <a:moveTo>
                    <a:pt x="831532" y="561594"/>
                  </a:moveTo>
                  <a:lnTo>
                    <a:pt x="0" y="81534"/>
                  </a:lnTo>
                  <a:lnTo>
                    <a:pt x="141256" y="0"/>
                  </a:lnTo>
                  <a:lnTo>
                    <a:pt x="972788" y="480060"/>
                  </a:lnTo>
                  <a:lnTo>
                    <a:pt x="831532" y="56159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6" name="Google Shape;4066;p48"/>
            <p:cNvSpPr/>
            <p:nvPr/>
          </p:nvSpPr>
          <p:spPr>
            <a:xfrm>
              <a:off x="3246959" y="3638497"/>
              <a:ext cx="1231677" cy="711112"/>
            </a:xfrm>
            <a:custGeom>
              <a:avLst/>
              <a:gdLst/>
              <a:ahLst/>
              <a:cxnLst/>
              <a:rect l="l" t="t" r="r" b="b"/>
              <a:pathLst>
                <a:path w="1231677" h="711112" extrusionOk="0">
                  <a:moveTo>
                    <a:pt x="180165" y="607029"/>
                  </a:moveTo>
                  <a:cubicBezTo>
                    <a:pt x="-60055" y="468344"/>
                    <a:pt x="-60055" y="242697"/>
                    <a:pt x="180165" y="104013"/>
                  </a:cubicBezTo>
                  <a:cubicBezTo>
                    <a:pt x="420386" y="-34671"/>
                    <a:pt x="811292" y="-34671"/>
                    <a:pt x="1051512" y="104013"/>
                  </a:cubicBezTo>
                  <a:cubicBezTo>
                    <a:pt x="1291733" y="242697"/>
                    <a:pt x="1291733" y="468344"/>
                    <a:pt x="1051512" y="607029"/>
                  </a:cubicBezTo>
                  <a:cubicBezTo>
                    <a:pt x="811292" y="745713"/>
                    <a:pt x="420386" y="745903"/>
                    <a:pt x="180165" y="607029"/>
                  </a:cubicBezTo>
                  <a:close/>
                  <a:moveTo>
                    <a:pt x="945213" y="165354"/>
                  </a:moveTo>
                  <a:cubicBezTo>
                    <a:pt x="763572" y="60579"/>
                    <a:pt x="468011" y="60579"/>
                    <a:pt x="286464" y="165354"/>
                  </a:cubicBezTo>
                  <a:cubicBezTo>
                    <a:pt x="104918" y="270129"/>
                    <a:pt x="104823" y="441103"/>
                    <a:pt x="286464" y="545878"/>
                  </a:cubicBezTo>
                  <a:cubicBezTo>
                    <a:pt x="468106" y="650653"/>
                    <a:pt x="763572" y="650653"/>
                    <a:pt x="945213" y="545878"/>
                  </a:cubicBezTo>
                  <a:cubicBezTo>
                    <a:pt x="1126855" y="441103"/>
                    <a:pt x="1126855" y="270224"/>
                    <a:pt x="945213" y="16535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7" name="Google Shape;4067;p48"/>
            <p:cNvSpPr/>
            <p:nvPr/>
          </p:nvSpPr>
          <p:spPr>
            <a:xfrm>
              <a:off x="3247293" y="3898053"/>
              <a:ext cx="108013" cy="106584"/>
            </a:xfrm>
            <a:custGeom>
              <a:avLst/>
              <a:gdLst/>
              <a:ahLst/>
              <a:cxnLst/>
              <a:rect l="l" t="t" r="r" b="b"/>
              <a:pathLst>
                <a:path w="108013" h="106584" extrusionOk="0">
                  <a:moveTo>
                    <a:pt x="0" y="106585"/>
                  </a:moveTo>
                  <a:lnTo>
                    <a:pt x="0" y="0"/>
                  </a:lnTo>
                  <a:lnTo>
                    <a:pt x="108013" y="53245"/>
                  </a:lnTo>
                  <a:lnTo>
                    <a:pt x="0" y="1065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8" name="Google Shape;4068;p48"/>
            <p:cNvSpPr/>
            <p:nvPr/>
          </p:nvSpPr>
          <p:spPr>
            <a:xfrm>
              <a:off x="3553141" y="4166849"/>
              <a:ext cx="622063" cy="123348"/>
            </a:xfrm>
            <a:custGeom>
              <a:avLst/>
              <a:gdLst/>
              <a:ahLst/>
              <a:cxnLst/>
              <a:rect l="l" t="t" r="r" b="b"/>
              <a:pathLst>
                <a:path w="622063" h="123348" extrusionOk="0">
                  <a:moveTo>
                    <a:pt x="0" y="13525"/>
                  </a:moveTo>
                  <a:cubicBezTo>
                    <a:pt x="4381" y="18955"/>
                    <a:pt x="19812" y="123349"/>
                    <a:pt x="327470" y="123349"/>
                  </a:cubicBezTo>
                  <a:cubicBezTo>
                    <a:pt x="635127" y="123349"/>
                    <a:pt x="621983" y="0"/>
                    <a:pt x="621983" y="0"/>
                  </a:cubicBezTo>
                  <a:cubicBezTo>
                    <a:pt x="621983" y="0"/>
                    <a:pt x="331851" y="39910"/>
                    <a:pt x="327470" y="39910"/>
                  </a:cubicBezTo>
                  <a:cubicBezTo>
                    <a:pt x="323088" y="39910"/>
                    <a:pt x="0" y="13525"/>
                    <a:pt x="0" y="1352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9" name="Google Shape;4069;p48"/>
            <p:cNvSpPr/>
            <p:nvPr/>
          </p:nvSpPr>
          <p:spPr>
            <a:xfrm>
              <a:off x="4390007" y="3898053"/>
              <a:ext cx="88582" cy="95916"/>
            </a:xfrm>
            <a:custGeom>
              <a:avLst/>
              <a:gdLst/>
              <a:ahLst/>
              <a:cxnLst/>
              <a:rect l="l" t="t" r="r" b="b"/>
              <a:pathLst>
                <a:path w="88582" h="95916" extrusionOk="0">
                  <a:moveTo>
                    <a:pt x="88583" y="0"/>
                  </a:moveTo>
                  <a:lnTo>
                    <a:pt x="88583" y="95917"/>
                  </a:lnTo>
                  <a:lnTo>
                    <a:pt x="0" y="39433"/>
                  </a:lnTo>
                  <a:lnTo>
                    <a:pt x="88583"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0" name="Google Shape;4070;p48"/>
            <p:cNvSpPr/>
            <p:nvPr/>
          </p:nvSpPr>
          <p:spPr>
            <a:xfrm>
              <a:off x="3582763" y="3612208"/>
              <a:ext cx="550640" cy="90297"/>
            </a:xfrm>
            <a:custGeom>
              <a:avLst/>
              <a:gdLst/>
              <a:ahLst/>
              <a:cxnLst/>
              <a:rect l="l" t="t" r="r" b="b"/>
              <a:pathLst>
                <a:path w="550640" h="90297" extrusionOk="0">
                  <a:moveTo>
                    <a:pt x="0" y="53816"/>
                  </a:moveTo>
                  <a:cubicBezTo>
                    <a:pt x="89316" y="19079"/>
                    <a:pt x="184204" y="838"/>
                    <a:pt x="280035" y="0"/>
                  </a:cubicBezTo>
                  <a:cubicBezTo>
                    <a:pt x="373275" y="295"/>
                    <a:pt x="465430" y="19984"/>
                    <a:pt x="550640" y="57817"/>
                  </a:cubicBezTo>
                  <a:lnTo>
                    <a:pt x="531114" y="90297"/>
                  </a:lnTo>
                  <a:lnTo>
                    <a:pt x="16764" y="902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1" name="Google Shape;4071;p48"/>
            <p:cNvSpPr/>
            <p:nvPr/>
          </p:nvSpPr>
          <p:spPr>
            <a:xfrm>
              <a:off x="3404265" y="3670120"/>
              <a:ext cx="917257" cy="529590"/>
            </a:xfrm>
            <a:custGeom>
              <a:avLst/>
              <a:gdLst/>
              <a:ahLst/>
              <a:cxnLst/>
              <a:rect l="l" t="t" r="r" b="b"/>
              <a:pathLst>
                <a:path w="917257" h="529590" extrusionOk="0">
                  <a:moveTo>
                    <a:pt x="917258" y="264795"/>
                  </a:moveTo>
                  <a:cubicBezTo>
                    <a:pt x="917258" y="411037"/>
                    <a:pt x="711922" y="529590"/>
                    <a:pt x="458629" y="529590"/>
                  </a:cubicBezTo>
                  <a:cubicBezTo>
                    <a:pt x="205335" y="529590"/>
                    <a:pt x="0" y="411037"/>
                    <a:pt x="0" y="264795"/>
                  </a:cubicBezTo>
                  <a:cubicBezTo>
                    <a:pt x="0" y="118553"/>
                    <a:pt x="205335" y="0"/>
                    <a:pt x="458629" y="0"/>
                  </a:cubicBezTo>
                  <a:cubicBezTo>
                    <a:pt x="711923" y="0"/>
                    <a:pt x="917258" y="118553"/>
                    <a:pt x="917258" y="264795"/>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2" name="Google Shape;4072;p48"/>
            <p:cNvSpPr/>
            <p:nvPr/>
          </p:nvSpPr>
          <p:spPr>
            <a:xfrm>
              <a:off x="3246959" y="3542485"/>
              <a:ext cx="1231677" cy="711136"/>
            </a:xfrm>
            <a:custGeom>
              <a:avLst/>
              <a:gdLst/>
              <a:ahLst/>
              <a:cxnLst/>
              <a:rect l="l" t="t" r="r" b="b"/>
              <a:pathLst>
                <a:path w="1231677" h="711136" extrusionOk="0">
                  <a:moveTo>
                    <a:pt x="180165" y="607124"/>
                  </a:moveTo>
                  <a:cubicBezTo>
                    <a:pt x="-60055" y="468440"/>
                    <a:pt x="-60055" y="242697"/>
                    <a:pt x="180165" y="104013"/>
                  </a:cubicBezTo>
                  <a:cubicBezTo>
                    <a:pt x="420386" y="-34671"/>
                    <a:pt x="811292" y="-34671"/>
                    <a:pt x="1051512" y="104013"/>
                  </a:cubicBezTo>
                  <a:cubicBezTo>
                    <a:pt x="1291733" y="242697"/>
                    <a:pt x="1291733" y="468440"/>
                    <a:pt x="1051512" y="607124"/>
                  </a:cubicBezTo>
                  <a:cubicBezTo>
                    <a:pt x="811292" y="745808"/>
                    <a:pt x="420386" y="745808"/>
                    <a:pt x="180165" y="607124"/>
                  </a:cubicBezTo>
                  <a:close/>
                  <a:moveTo>
                    <a:pt x="945213" y="165640"/>
                  </a:moveTo>
                  <a:cubicBezTo>
                    <a:pt x="763572" y="60865"/>
                    <a:pt x="468011" y="60865"/>
                    <a:pt x="286464" y="165640"/>
                  </a:cubicBezTo>
                  <a:cubicBezTo>
                    <a:pt x="104918" y="270415"/>
                    <a:pt x="104823" y="441198"/>
                    <a:pt x="286464" y="546068"/>
                  </a:cubicBezTo>
                  <a:cubicBezTo>
                    <a:pt x="468106" y="650939"/>
                    <a:pt x="763572" y="650843"/>
                    <a:pt x="945213" y="546068"/>
                  </a:cubicBezTo>
                  <a:cubicBezTo>
                    <a:pt x="1126855" y="441293"/>
                    <a:pt x="1126855" y="270415"/>
                    <a:pt x="945213" y="16564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3" name="Google Shape;4073;p48"/>
            <p:cNvSpPr/>
            <p:nvPr/>
          </p:nvSpPr>
          <p:spPr>
            <a:xfrm>
              <a:off x="4233892" y="4110556"/>
              <a:ext cx="329469" cy="191071"/>
            </a:xfrm>
            <a:custGeom>
              <a:avLst/>
              <a:gdLst/>
              <a:ahLst/>
              <a:cxnLst/>
              <a:rect l="l" t="t" r="r" b="b"/>
              <a:pathLst>
                <a:path w="329469" h="191071" extrusionOk="0">
                  <a:moveTo>
                    <a:pt x="208407" y="191071"/>
                  </a:moveTo>
                  <a:lnTo>
                    <a:pt x="0" y="69818"/>
                  </a:lnTo>
                  <a:lnTo>
                    <a:pt x="121063" y="0"/>
                  </a:lnTo>
                  <a:lnTo>
                    <a:pt x="329470" y="121158"/>
                  </a:lnTo>
                  <a:lnTo>
                    <a:pt x="208407" y="19107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4" name="Google Shape;4074;p48"/>
            <p:cNvSpPr/>
            <p:nvPr/>
          </p:nvSpPr>
          <p:spPr>
            <a:xfrm>
              <a:off x="4234083" y="4180469"/>
              <a:ext cx="208216" cy="217741"/>
            </a:xfrm>
            <a:custGeom>
              <a:avLst/>
              <a:gdLst/>
              <a:ahLst/>
              <a:cxnLst/>
              <a:rect l="l" t="t" r="r" b="b"/>
              <a:pathLst>
                <a:path w="208216" h="217741" extrusionOk="0">
                  <a:moveTo>
                    <a:pt x="208217" y="217742"/>
                  </a:moveTo>
                  <a:lnTo>
                    <a:pt x="0" y="97250"/>
                  </a:lnTo>
                  <a:lnTo>
                    <a:pt x="0" y="0"/>
                  </a:lnTo>
                  <a:lnTo>
                    <a:pt x="208217" y="120491"/>
                  </a:lnTo>
                  <a:lnTo>
                    <a:pt x="208217" y="21774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5" name="Google Shape;4075;p48"/>
            <p:cNvSpPr/>
            <p:nvPr/>
          </p:nvSpPr>
          <p:spPr>
            <a:xfrm>
              <a:off x="4368385" y="4248383"/>
              <a:ext cx="831437" cy="643127"/>
            </a:xfrm>
            <a:custGeom>
              <a:avLst/>
              <a:gdLst/>
              <a:ahLst/>
              <a:cxnLst/>
              <a:rect l="l" t="t" r="r" b="b"/>
              <a:pathLst>
                <a:path w="831437" h="643127" extrusionOk="0">
                  <a:moveTo>
                    <a:pt x="831437" y="643128"/>
                  </a:moveTo>
                  <a:lnTo>
                    <a:pt x="0" y="163068"/>
                  </a:lnTo>
                  <a:lnTo>
                    <a:pt x="0" y="0"/>
                  </a:lnTo>
                  <a:lnTo>
                    <a:pt x="831437" y="480060"/>
                  </a:lnTo>
                  <a:lnTo>
                    <a:pt x="831437" y="643128"/>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6" name="Google Shape;4076;p48"/>
            <p:cNvSpPr/>
            <p:nvPr/>
          </p:nvSpPr>
          <p:spPr>
            <a:xfrm>
              <a:off x="4368385" y="4166944"/>
              <a:ext cx="972788" cy="561593"/>
            </a:xfrm>
            <a:custGeom>
              <a:avLst/>
              <a:gdLst/>
              <a:ahLst/>
              <a:cxnLst/>
              <a:rect l="l" t="t" r="r" b="b"/>
              <a:pathLst>
                <a:path w="972788" h="561593" extrusionOk="0">
                  <a:moveTo>
                    <a:pt x="831532" y="561594"/>
                  </a:moveTo>
                  <a:lnTo>
                    <a:pt x="0" y="81534"/>
                  </a:lnTo>
                  <a:lnTo>
                    <a:pt x="141256" y="0"/>
                  </a:lnTo>
                  <a:lnTo>
                    <a:pt x="972788" y="479965"/>
                  </a:lnTo>
                  <a:lnTo>
                    <a:pt x="831532" y="561594"/>
                  </a:lnTo>
                  <a:close/>
                </a:path>
              </a:pathLst>
            </a:custGeom>
            <a:solidFill>
              <a:srgbClr val="39405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7" name="Google Shape;4077;p48"/>
            <p:cNvSpPr/>
            <p:nvPr/>
          </p:nvSpPr>
          <p:spPr>
            <a:xfrm>
              <a:off x="5199823" y="4646908"/>
              <a:ext cx="141350" cy="244601"/>
            </a:xfrm>
            <a:custGeom>
              <a:avLst/>
              <a:gdLst/>
              <a:ahLst/>
              <a:cxnLst/>
              <a:rect l="l" t="t" r="r" b="b"/>
              <a:pathLst>
                <a:path w="141350" h="244601" extrusionOk="0">
                  <a:moveTo>
                    <a:pt x="0" y="244602"/>
                  </a:moveTo>
                  <a:cubicBezTo>
                    <a:pt x="8572" y="243650"/>
                    <a:pt x="141351" y="165068"/>
                    <a:pt x="141351" y="165068"/>
                  </a:cubicBezTo>
                  <a:lnTo>
                    <a:pt x="141351" y="0"/>
                  </a:lnTo>
                  <a:lnTo>
                    <a:pt x="95" y="81629"/>
                  </a:lnTo>
                  <a:close/>
                </a:path>
              </a:pathLst>
            </a:custGeom>
            <a:solidFill>
              <a:srgbClr val="2327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8" name="Google Shape;4078;p48"/>
            <p:cNvSpPr/>
            <p:nvPr/>
          </p:nvSpPr>
          <p:spPr>
            <a:xfrm>
              <a:off x="2764672" y="2500358"/>
              <a:ext cx="158537" cy="311524"/>
            </a:xfrm>
            <a:custGeom>
              <a:avLst/>
              <a:gdLst/>
              <a:ahLst/>
              <a:cxnLst/>
              <a:rect l="l" t="t" r="r" b="b"/>
              <a:pathLst>
                <a:path w="158537" h="311524" extrusionOk="0">
                  <a:moveTo>
                    <a:pt x="67807" y="240979"/>
                  </a:moveTo>
                  <a:cubicBezTo>
                    <a:pt x="81791" y="265992"/>
                    <a:pt x="98811" y="289195"/>
                    <a:pt x="118480" y="310035"/>
                  </a:cubicBezTo>
                  <a:cubicBezTo>
                    <a:pt x="124004" y="316417"/>
                    <a:pt x="166105" y="300510"/>
                    <a:pt x="157342" y="295748"/>
                  </a:cubicBezTo>
                  <a:cubicBezTo>
                    <a:pt x="148579" y="290985"/>
                    <a:pt x="120861" y="252695"/>
                    <a:pt x="107050" y="227073"/>
                  </a:cubicBezTo>
                  <a:cubicBezTo>
                    <a:pt x="95443" y="196383"/>
                    <a:pt x="85585" y="165055"/>
                    <a:pt x="77522" y="133251"/>
                  </a:cubicBezTo>
                  <a:cubicBezTo>
                    <a:pt x="68855" y="101819"/>
                    <a:pt x="61330" y="55718"/>
                    <a:pt x="55043" y="34001"/>
                  </a:cubicBezTo>
                  <a:cubicBezTo>
                    <a:pt x="51648" y="17665"/>
                    <a:pt x="39025" y="4826"/>
                    <a:pt x="22754" y="1140"/>
                  </a:cubicBezTo>
                  <a:cubicBezTo>
                    <a:pt x="7514" y="-2385"/>
                    <a:pt x="-2297" y="1806"/>
                    <a:pt x="465" y="20190"/>
                  </a:cubicBezTo>
                  <a:cubicBezTo>
                    <a:pt x="5323" y="52384"/>
                    <a:pt x="30564" y="177638"/>
                    <a:pt x="67807" y="24097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9" name="Google Shape;4079;p48"/>
            <p:cNvSpPr/>
            <p:nvPr/>
          </p:nvSpPr>
          <p:spPr>
            <a:xfrm>
              <a:off x="2800168" y="3231875"/>
              <a:ext cx="108892" cy="84472"/>
            </a:xfrm>
            <a:custGeom>
              <a:avLst/>
              <a:gdLst/>
              <a:ahLst/>
              <a:cxnLst/>
              <a:rect l="l" t="t" r="r" b="b"/>
              <a:pathLst>
                <a:path w="108892" h="84472" extrusionOk="0">
                  <a:moveTo>
                    <a:pt x="8117" y="0"/>
                  </a:moveTo>
                  <a:cubicBezTo>
                    <a:pt x="21166" y="10668"/>
                    <a:pt x="40502" y="953"/>
                    <a:pt x="41455" y="1905"/>
                  </a:cubicBezTo>
                  <a:cubicBezTo>
                    <a:pt x="56774" y="16173"/>
                    <a:pt x="72863" y="29594"/>
                    <a:pt x="89651" y="42101"/>
                  </a:cubicBezTo>
                  <a:cubicBezTo>
                    <a:pt x="97843" y="48482"/>
                    <a:pt x="110606" y="57055"/>
                    <a:pt x="108701" y="69437"/>
                  </a:cubicBezTo>
                  <a:cubicBezTo>
                    <a:pt x="104605" y="91440"/>
                    <a:pt x="69363" y="84677"/>
                    <a:pt x="56028" y="77914"/>
                  </a:cubicBezTo>
                  <a:cubicBezTo>
                    <a:pt x="42693" y="71152"/>
                    <a:pt x="31834" y="60007"/>
                    <a:pt x="19261" y="52197"/>
                  </a:cubicBezTo>
                  <a:cubicBezTo>
                    <a:pt x="10308" y="46577"/>
                    <a:pt x="1450" y="43720"/>
                    <a:pt x="211" y="32385"/>
                  </a:cubicBezTo>
                  <a:cubicBezTo>
                    <a:pt x="-1313" y="25622"/>
                    <a:pt x="5831" y="0"/>
                    <a:pt x="8117"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0" name="Google Shape;4080;p48"/>
            <p:cNvSpPr/>
            <p:nvPr/>
          </p:nvSpPr>
          <p:spPr>
            <a:xfrm>
              <a:off x="2799603" y="3259783"/>
              <a:ext cx="108313" cy="56238"/>
            </a:xfrm>
            <a:custGeom>
              <a:avLst/>
              <a:gdLst/>
              <a:ahLst/>
              <a:cxnLst/>
              <a:rect l="l" t="t" r="r" b="b"/>
              <a:pathLst>
                <a:path w="108313" h="56238" extrusionOk="0">
                  <a:moveTo>
                    <a:pt x="300" y="0"/>
                  </a:moveTo>
                  <a:cubicBezTo>
                    <a:pt x="2015" y="10859"/>
                    <a:pt x="10778" y="13811"/>
                    <a:pt x="19350" y="19050"/>
                  </a:cubicBezTo>
                  <a:cubicBezTo>
                    <a:pt x="32209" y="26956"/>
                    <a:pt x="43449" y="38100"/>
                    <a:pt x="56784" y="45149"/>
                  </a:cubicBezTo>
                  <a:cubicBezTo>
                    <a:pt x="70119" y="52197"/>
                    <a:pt x="99741" y="57626"/>
                    <a:pt x="108314" y="41815"/>
                  </a:cubicBezTo>
                  <a:cubicBezTo>
                    <a:pt x="103647" y="63055"/>
                    <a:pt x="68976" y="56388"/>
                    <a:pt x="55831" y="49721"/>
                  </a:cubicBezTo>
                  <a:cubicBezTo>
                    <a:pt x="42687" y="43053"/>
                    <a:pt x="31638" y="31813"/>
                    <a:pt x="19065" y="24003"/>
                  </a:cubicBezTo>
                  <a:cubicBezTo>
                    <a:pt x="10111" y="18383"/>
                    <a:pt x="1253" y="15526"/>
                    <a:pt x="15" y="4191"/>
                  </a:cubicBezTo>
                  <a:cubicBezTo>
                    <a:pt x="-40" y="2791"/>
                    <a:pt x="57" y="1381"/>
                    <a:pt x="30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1" name="Google Shape;4081;p48"/>
            <p:cNvSpPr/>
            <p:nvPr/>
          </p:nvSpPr>
          <p:spPr>
            <a:xfrm>
              <a:off x="2931444" y="3155618"/>
              <a:ext cx="108758" cy="81374"/>
            </a:xfrm>
            <a:custGeom>
              <a:avLst/>
              <a:gdLst/>
              <a:ahLst/>
              <a:cxnLst/>
              <a:rect l="l" t="t" r="r" b="b"/>
              <a:pathLst>
                <a:path w="108758" h="81374" extrusionOk="0">
                  <a:moveTo>
                    <a:pt x="9430" y="56"/>
                  </a:moveTo>
                  <a:cubicBezTo>
                    <a:pt x="22574" y="10724"/>
                    <a:pt x="45434" y="-896"/>
                    <a:pt x="46387" y="56"/>
                  </a:cubicBezTo>
                  <a:cubicBezTo>
                    <a:pt x="60035" y="13829"/>
                    <a:pt x="74440" y="26841"/>
                    <a:pt x="89535" y="39013"/>
                  </a:cubicBezTo>
                  <a:cubicBezTo>
                    <a:pt x="97631" y="45395"/>
                    <a:pt x="110395" y="53968"/>
                    <a:pt x="108585" y="66255"/>
                  </a:cubicBezTo>
                  <a:cubicBezTo>
                    <a:pt x="104489" y="88353"/>
                    <a:pt x="69152" y="81590"/>
                    <a:pt x="55817" y="74827"/>
                  </a:cubicBezTo>
                  <a:cubicBezTo>
                    <a:pt x="42481" y="68065"/>
                    <a:pt x="31623" y="56920"/>
                    <a:pt x="19050" y="49110"/>
                  </a:cubicBezTo>
                  <a:cubicBezTo>
                    <a:pt x="10097" y="43490"/>
                    <a:pt x="1238" y="40633"/>
                    <a:pt x="0" y="29298"/>
                  </a:cubicBezTo>
                  <a:cubicBezTo>
                    <a:pt x="599" y="18906"/>
                    <a:pt x="3845" y="8838"/>
                    <a:pt x="9430"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2" name="Google Shape;4082;p48"/>
            <p:cNvSpPr/>
            <p:nvPr/>
          </p:nvSpPr>
          <p:spPr>
            <a:xfrm>
              <a:off x="2931020" y="3181773"/>
              <a:ext cx="108151" cy="56575"/>
            </a:xfrm>
            <a:custGeom>
              <a:avLst/>
              <a:gdLst/>
              <a:ahLst/>
              <a:cxnLst/>
              <a:rect l="l" t="t" r="r" b="b"/>
              <a:pathLst>
                <a:path w="108151" h="56575" extrusionOk="0">
                  <a:moveTo>
                    <a:pt x="138" y="0"/>
                  </a:moveTo>
                  <a:cubicBezTo>
                    <a:pt x="1948" y="10859"/>
                    <a:pt x="10615" y="13811"/>
                    <a:pt x="19188" y="19050"/>
                  </a:cubicBezTo>
                  <a:cubicBezTo>
                    <a:pt x="31951" y="26956"/>
                    <a:pt x="43286" y="38100"/>
                    <a:pt x="56526" y="45149"/>
                  </a:cubicBezTo>
                  <a:cubicBezTo>
                    <a:pt x="69766" y="52197"/>
                    <a:pt x="99579" y="57626"/>
                    <a:pt x="108151" y="41815"/>
                  </a:cubicBezTo>
                  <a:cubicBezTo>
                    <a:pt x="103579" y="63437"/>
                    <a:pt x="69194" y="56769"/>
                    <a:pt x="55954" y="50102"/>
                  </a:cubicBezTo>
                  <a:cubicBezTo>
                    <a:pt x="42715" y="43434"/>
                    <a:pt x="31761" y="32195"/>
                    <a:pt x="19188" y="24384"/>
                  </a:cubicBezTo>
                  <a:cubicBezTo>
                    <a:pt x="9663" y="18764"/>
                    <a:pt x="1281" y="15907"/>
                    <a:pt x="138" y="4572"/>
                  </a:cubicBezTo>
                  <a:cubicBezTo>
                    <a:pt x="-46" y="3058"/>
                    <a:pt x="-46" y="1514"/>
                    <a:pt x="13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3" name="Google Shape;4083;p48"/>
            <p:cNvSpPr/>
            <p:nvPr/>
          </p:nvSpPr>
          <p:spPr>
            <a:xfrm>
              <a:off x="2630424" y="2780976"/>
              <a:ext cx="382278" cy="462504"/>
            </a:xfrm>
            <a:custGeom>
              <a:avLst/>
              <a:gdLst/>
              <a:ahLst/>
              <a:cxnLst/>
              <a:rect l="l" t="t" r="r" b="b"/>
              <a:pathLst>
                <a:path w="382278" h="462504" extrusionOk="0">
                  <a:moveTo>
                    <a:pt x="2983" y="31799"/>
                  </a:moveTo>
                  <a:cubicBezTo>
                    <a:pt x="-11495" y="122381"/>
                    <a:pt x="28700" y="156100"/>
                    <a:pt x="80993" y="175435"/>
                  </a:cubicBezTo>
                  <a:cubicBezTo>
                    <a:pt x="118521" y="189247"/>
                    <a:pt x="172337" y="210488"/>
                    <a:pt x="172337" y="210488"/>
                  </a:cubicBezTo>
                  <a:cubicBezTo>
                    <a:pt x="172337" y="210488"/>
                    <a:pt x="171575" y="230395"/>
                    <a:pt x="171194" y="274972"/>
                  </a:cubicBezTo>
                  <a:cubicBezTo>
                    <a:pt x="171194" y="314310"/>
                    <a:pt x="175957" y="457661"/>
                    <a:pt x="175957" y="457661"/>
                  </a:cubicBezTo>
                  <a:cubicBezTo>
                    <a:pt x="188510" y="464119"/>
                    <a:pt x="203409" y="464119"/>
                    <a:pt x="215962" y="457661"/>
                  </a:cubicBezTo>
                  <a:cubicBezTo>
                    <a:pt x="215962" y="457661"/>
                    <a:pt x="237107" y="347743"/>
                    <a:pt x="241584" y="298213"/>
                  </a:cubicBezTo>
                  <a:cubicBezTo>
                    <a:pt x="247585" y="231062"/>
                    <a:pt x="257967" y="187056"/>
                    <a:pt x="254538" y="172578"/>
                  </a:cubicBezTo>
                  <a:cubicBezTo>
                    <a:pt x="251490" y="159815"/>
                    <a:pt x="178338" y="123715"/>
                    <a:pt x="154716" y="104379"/>
                  </a:cubicBezTo>
                  <a:lnTo>
                    <a:pt x="308926" y="155624"/>
                  </a:lnTo>
                  <a:cubicBezTo>
                    <a:pt x="305837" y="172302"/>
                    <a:pt x="304338" y="189237"/>
                    <a:pt x="304449" y="206201"/>
                  </a:cubicBezTo>
                  <a:cubicBezTo>
                    <a:pt x="305878" y="259541"/>
                    <a:pt x="308735" y="374889"/>
                    <a:pt x="308735" y="374889"/>
                  </a:cubicBezTo>
                  <a:cubicBezTo>
                    <a:pt x="308735" y="374889"/>
                    <a:pt x="329881" y="390129"/>
                    <a:pt x="347883" y="374889"/>
                  </a:cubicBezTo>
                  <a:cubicBezTo>
                    <a:pt x="347883" y="374889"/>
                    <a:pt x="386555" y="146289"/>
                    <a:pt x="381887" y="116190"/>
                  </a:cubicBezTo>
                  <a:cubicBezTo>
                    <a:pt x="377411" y="87615"/>
                    <a:pt x="241870" y="28846"/>
                    <a:pt x="217962" y="8653"/>
                  </a:cubicBezTo>
                  <a:cubicBezTo>
                    <a:pt x="209558" y="1757"/>
                    <a:pt x="198605" y="-1225"/>
                    <a:pt x="187863" y="4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4" name="Google Shape;4084;p48"/>
            <p:cNvSpPr/>
            <p:nvPr/>
          </p:nvSpPr>
          <p:spPr>
            <a:xfrm>
              <a:off x="2662372" y="2471875"/>
              <a:ext cx="120066" cy="117360"/>
            </a:xfrm>
            <a:custGeom>
              <a:avLst/>
              <a:gdLst/>
              <a:ahLst/>
              <a:cxnLst/>
              <a:rect l="l" t="t" r="r" b="b"/>
              <a:pathLst>
                <a:path w="120066" h="117360" extrusionOk="0">
                  <a:moveTo>
                    <a:pt x="24565" y="0"/>
                  </a:moveTo>
                  <a:cubicBezTo>
                    <a:pt x="24565" y="0"/>
                    <a:pt x="26756" y="43148"/>
                    <a:pt x="25804" y="46958"/>
                  </a:cubicBezTo>
                  <a:cubicBezTo>
                    <a:pt x="24851" y="50768"/>
                    <a:pt x="5992" y="63436"/>
                    <a:pt x="562" y="67913"/>
                  </a:cubicBezTo>
                  <a:cubicBezTo>
                    <a:pt x="-4867" y="72390"/>
                    <a:pt x="30376" y="107251"/>
                    <a:pt x="47521" y="115538"/>
                  </a:cubicBezTo>
                  <a:cubicBezTo>
                    <a:pt x="64666" y="123825"/>
                    <a:pt x="119053" y="102679"/>
                    <a:pt x="120006" y="75914"/>
                  </a:cubicBezTo>
                  <a:cubicBezTo>
                    <a:pt x="120958" y="49149"/>
                    <a:pt x="110481" y="26765"/>
                    <a:pt x="102385" y="25622"/>
                  </a:cubicBezTo>
                  <a:cubicBezTo>
                    <a:pt x="94288" y="24479"/>
                    <a:pt x="24565" y="0"/>
                    <a:pt x="24565"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5" name="Google Shape;4085;p48"/>
            <p:cNvSpPr/>
            <p:nvPr/>
          </p:nvSpPr>
          <p:spPr>
            <a:xfrm>
              <a:off x="2630208" y="2488280"/>
              <a:ext cx="194941" cy="380900"/>
            </a:xfrm>
            <a:custGeom>
              <a:avLst/>
              <a:gdLst/>
              <a:ahLst/>
              <a:cxnLst/>
              <a:rect l="l" t="t" r="r" b="b"/>
              <a:pathLst>
                <a:path w="194941" h="380900" extrusionOk="0">
                  <a:moveTo>
                    <a:pt x="51967" y="37982"/>
                  </a:moveTo>
                  <a:cubicBezTo>
                    <a:pt x="51967" y="37982"/>
                    <a:pt x="83304" y="84655"/>
                    <a:pt x="126928" y="89036"/>
                  </a:cubicBezTo>
                  <a:cubicBezTo>
                    <a:pt x="140740" y="75416"/>
                    <a:pt x="141978" y="27124"/>
                    <a:pt x="122928" y="11694"/>
                  </a:cubicBezTo>
                  <a:cubicBezTo>
                    <a:pt x="122928" y="11694"/>
                    <a:pt x="140454" y="-2404"/>
                    <a:pt x="152455" y="359"/>
                  </a:cubicBezTo>
                  <a:cubicBezTo>
                    <a:pt x="165339" y="8141"/>
                    <a:pt x="174927" y="20371"/>
                    <a:pt x="179411" y="34744"/>
                  </a:cubicBezTo>
                  <a:cubicBezTo>
                    <a:pt x="190515" y="66815"/>
                    <a:pt x="195743" y="100638"/>
                    <a:pt x="194842" y="134566"/>
                  </a:cubicBezTo>
                  <a:cubicBezTo>
                    <a:pt x="194175" y="180286"/>
                    <a:pt x="194842" y="296015"/>
                    <a:pt x="194842" y="296015"/>
                  </a:cubicBezTo>
                  <a:cubicBezTo>
                    <a:pt x="189720" y="323790"/>
                    <a:pt x="172934" y="348031"/>
                    <a:pt x="148741" y="362594"/>
                  </a:cubicBezTo>
                  <a:cubicBezTo>
                    <a:pt x="117245" y="380282"/>
                    <a:pt x="80217" y="385388"/>
                    <a:pt x="45109" y="376882"/>
                  </a:cubicBezTo>
                  <a:cubicBezTo>
                    <a:pt x="23011" y="371738"/>
                    <a:pt x="14724" y="359356"/>
                    <a:pt x="7009" y="343259"/>
                  </a:cubicBezTo>
                  <a:cubicBezTo>
                    <a:pt x="9009" y="311255"/>
                    <a:pt x="21677" y="245246"/>
                    <a:pt x="16534" y="204861"/>
                  </a:cubicBezTo>
                  <a:cubicBezTo>
                    <a:pt x="11390" y="164475"/>
                    <a:pt x="2722" y="134471"/>
                    <a:pt x="436" y="101800"/>
                  </a:cubicBezTo>
                  <a:cubicBezTo>
                    <a:pt x="-1850" y="69129"/>
                    <a:pt x="4818" y="69891"/>
                    <a:pt x="21106" y="58271"/>
                  </a:cubicBezTo>
                  <a:cubicBezTo>
                    <a:pt x="30902" y="50794"/>
                    <a:pt x="41215" y="44012"/>
                    <a:pt x="51967" y="3798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6" name="Google Shape;4086;p48"/>
            <p:cNvSpPr/>
            <p:nvPr/>
          </p:nvSpPr>
          <p:spPr>
            <a:xfrm>
              <a:off x="2658361" y="2350349"/>
              <a:ext cx="128870" cy="157700"/>
            </a:xfrm>
            <a:custGeom>
              <a:avLst/>
              <a:gdLst/>
              <a:ahLst/>
              <a:cxnLst/>
              <a:rect l="l" t="t" r="r" b="b"/>
              <a:pathLst>
                <a:path w="128870" h="157700" extrusionOk="0">
                  <a:moveTo>
                    <a:pt x="126208" y="57232"/>
                  </a:moveTo>
                  <a:lnTo>
                    <a:pt x="126208" y="57232"/>
                  </a:lnTo>
                  <a:cubicBezTo>
                    <a:pt x="121064" y="23704"/>
                    <a:pt x="96871" y="-1632"/>
                    <a:pt x="62390" y="82"/>
                  </a:cubicBezTo>
                  <a:cubicBezTo>
                    <a:pt x="25643" y="2454"/>
                    <a:pt x="-2228" y="34162"/>
                    <a:pt x="140" y="70910"/>
                  </a:cubicBezTo>
                  <a:cubicBezTo>
                    <a:pt x="1446" y="91170"/>
                    <a:pt x="11913" y="109734"/>
                    <a:pt x="28576" y="121335"/>
                  </a:cubicBezTo>
                  <a:cubicBezTo>
                    <a:pt x="29769" y="126384"/>
                    <a:pt x="31560" y="131279"/>
                    <a:pt x="33910" y="135909"/>
                  </a:cubicBezTo>
                  <a:cubicBezTo>
                    <a:pt x="46102" y="150196"/>
                    <a:pt x="83059" y="159054"/>
                    <a:pt x="93632" y="157530"/>
                  </a:cubicBezTo>
                  <a:cubicBezTo>
                    <a:pt x="106549" y="156387"/>
                    <a:pt x="117460" y="147481"/>
                    <a:pt x="121159" y="135051"/>
                  </a:cubicBezTo>
                  <a:cubicBezTo>
                    <a:pt x="132589" y="108953"/>
                    <a:pt x="128589" y="73806"/>
                    <a:pt x="126208" y="5723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7" name="Google Shape;4087;p48"/>
            <p:cNvSpPr/>
            <p:nvPr/>
          </p:nvSpPr>
          <p:spPr>
            <a:xfrm>
              <a:off x="2645583" y="2336673"/>
              <a:ext cx="136833" cy="135201"/>
            </a:xfrm>
            <a:custGeom>
              <a:avLst/>
              <a:gdLst/>
              <a:ahLst/>
              <a:cxnLst/>
              <a:rect l="l" t="t" r="r" b="b"/>
              <a:pathLst>
                <a:path w="136833" h="135201" extrusionOk="0">
                  <a:moveTo>
                    <a:pt x="41354" y="135202"/>
                  </a:moveTo>
                  <a:lnTo>
                    <a:pt x="41354" y="135202"/>
                  </a:lnTo>
                  <a:lnTo>
                    <a:pt x="44497" y="105960"/>
                  </a:lnTo>
                  <a:cubicBezTo>
                    <a:pt x="44497" y="105960"/>
                    <a:pt x="20685" y="44143"/>
                    <a:pt x="77073" y="56049"/>
                  </a:cubicBezTo>
                  <a:cubicBezTo>
                    <a:pt x="114220" y="63860"/>
                    <a:pt x="123555" y="67289"/>
                    <a:pt x="134890" y="42333"/>
                  </a:cubicBezTo>
                  <a:cubicBezTo>
                    <a:pt x="146224" y="17378"/>
                    <a:pt x="106315" y="-5292"/>
                    <a:pt x="58690" y="1090"/>
                  </a:cubicBezTo>
                  <a:cubicBezTo>
                    <a:pt x="24779" y="4690"/>
                    <a:pt x="-720" y="33675"/>
                    <a:pt x="16" y="67765"/>
                  </a:cubicBezTo>
                  <a:cubicBezTo>
                    <a:pt x="1444" y="86053"/>
                    <a:pt x="6302" y="123677"/>
                    <a:pt x="41354" y="13520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8" name="Google Shape;4088;p48"/>
            <p:cNvSpPr/>
            <p:nvPr/>
          </p:nvSpPr>
          <p:spPr>
            <a:xfrm>
              <a:off x="2782568" y="2488639"/>
              <a:ext cx="62960" cy="91535"/>
            </a:xfrm>
            <a:custGeom>
              <a:avLst/>
              <a:gdLst/>
              <a:ahLst/>
              <a:cxnLst/>
              <a:rect l="l" t="t" r="r" b="b"/>
              <a:pathLst>
                <a:path w="62960" h="91535" extrusionOk="0">
                  <a:moveTo>
                    <a:pt x="40195" y="91535"/>
                  </a:moveTo>
                  <a:cubicBezTo>
                    <a:pt x="48803" y="91154"/>
                    <a:pt x="56942" y="87506"/>
                    <a:pt x="62960" y="81343"/>
                  </a:cubicBezTo>
                  <a:cubicBezTo>
                    <a:pt x="61722" y="65342"/>
                    <a:pt x="41243" y="4477"/>
                    <a:pt x="0" y="0"/>
                  </a:cubicBezTo>
                  <a:cubicBezTo>
                    <a:pt x="11224" y="7830"/>
                    <a:pt x="20113" y="18564"/>
                    <a:pt x="25718" y="31051"/>
                  </a:cubicBezTo>
                  <a:cubicBezTo>
                    <a:pt x="32101" y="50806"/>
                    <a:pt x="36942" y="71028"/>
                    <a:pt x="40195" y="91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89" name="Google Shape;4089;p48"/>
            <p:cNvGrpSpPr/>
            <p:nvPr/>
          </p:nvGrpSpPr>
          <p:grpSpPr>
            <a:xfrm flipH="1">
              <a:off x="2710663" y="2723583"/>
              <a:ext cx="319677" cy="242660"/>
              <a:chOff x="6621095" y="1452181"/>
              <a:chExt cx="330894" cy="250785"/>
            </a:xfrm>
          </p:grpSpPr>
          <p:sp>
            <p:nvSpPr>
              <p:cNvPr id="4090" name="Google Shape;4090;p4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1" name="Google Shape;4091;p4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2" name="Google Shape;4092;p4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3" name="Google Shape;4093;p4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4" name="Google Shape;4094;p4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095" name="Google Shape;4095;p48"/>
            <p:cNvSpPr/>
            <p:nvPr/>
          </p:nvSpPr>
          <p:spPr>
            <a:xfrm>
              <a:off x="2596421" y="2551548"/>
              <a:ext cx="147299" cy="413263"/>
            </a:xfrm>
            <a:custGeom>
              <a:avLst/>
              <a:gdLst/>
              <a:ahLst/>
              <a:cxnLst/>
              <a:rect l="l" t="t" r="r" b="b"/>
              <a:pathLst>
                <a:path w="147299" h="413263" extrusionOk="0">
                  <a:moveTo>
                    <a:pt x="135855" y="346380"/>
                  </a:moveTo>
                  <a:cubicBezTo>
                    <a:pt x="128010" y="341189"/>
                    <a:pt x="119833" y="336503"/>
                    <a:pt x="111376" y="332378"/>
                  </a:cubicBezTo>
                  <a:cubicBezTo>
                    <a:pt x="103452" y="329902"/>
                    <a:pt x="96257" y="325520"/>
                    <a:pt x="90421" y="319615"/>
                  </a:cubicBezTo>
                  <a:cubicBezTo>
                    <a:pt x="82706" y="312090"/>
                    <a:pt x="70133" y="283705"/>
                    <a:pt x="61179" y="255988"/>
                  </a:cubicBezTo>
                  <a:cubicBezTo>
                    <a:pt x="52178" y="224727"/>
                    <a:pt x="48602" y="192161"/>
                    <a:pt x="50607" y="159690"/>
                  </a:cubicBezTo>
                  <a:cubicBezTo>
                    <a:pt x="54417" y="120828"/>
                    <a:pt x="68418" y="66440"/>
                    <a:pt x="71943" y="44057"/>
                  </a:cubicBezTo>
                  <a:cubicBezTo>
                    <a:pt x="75467" y="21673"/>
                    <a:pt x="68323" y="12719"/>
                    <a:pt x="57941" y="4528"/>
                  </a:cubicBezTo>
                  <a:cubicBezTo>
                    <a:pt x="45654" y="-4997"/>
                    <a:pt x="28794" y="-901"/>
                    <a:pt x="19841" y="30436"/>
                  </a:cubicBezTo>
                  <a:cubicBezTo>
                    <a:pt x="8316" y="73822"/>
                    <a:pt x="1670" y="118352"/>
                    <a:pt x="29" y="163214"/>
                  </a:cubicBezTo>
                  <a:cubicBezTo>
                    <a:pt x="-431" y="196476"/>
                    <a:pt x="4590" y="229594"/>
                    <a:pt x="14888" y="261227"/>
                  </a:cubicBezTo>
                  <a:cubicBezTo>
                    <a:pt x="24235" y="288316"/>
                    <a:pt x="36803" y="314186"/>
                    <a:pt x="52321" y="338284"/>
                  </a:cubicBezTo>
                  <a:cubicBezTo>
                    <a:pt x="56607" y="345523"/>
                    <a:pt x="58036" y="351904"/>
                    <a:pt x="64513" y="366859"/>
                  </a:cubicBezTo>
                  <a:cubicBezTo>
                    <a:pt x="70828" y="381680"/>
                    <a:pt x="80631" y="394748"/>
                    <a:pt x="93088" y="404959"/>
                  </a:cubicBezTo>
                  <a:cubicBezTo>
                    <a:pt x="104042" y="412865"/>
                    <a:pt x="109281" y="414484"/>
                    <a:pt x="112138" y="412484"/>
                  </a:cubicBezTo>
                  <a:cubicBezTo>
                    <a:pt x="114996" y="410483"/>
                    <a:pt x="114710" y="407054"/>
                    <a:pt x="110138" y="402959"/>
                  </a:cubicBezTo>
                  <a:cubicBezTo>
                    <a:pt x="102321" y="396910"/>
                    <a:pt x="95671" y="389481"/>
                    <a:pt x="90516" y="381051"/>
                  </a:cubicBezTo>
                  <a:cubicBezTo>
                    <a:pt x="90516" y="381051"/>
                    <a:pt x="100041" y="390576"/>
                    <a:pt x="106423" y="395910"/>
                  </a:cubicBezTo>
                  <a:cubicBezTo>
                    <a:pt x="111985" y="400596"/>
                    <a:pt x="118133" y="404530"/>
                    <a:pt x="124711" y="407626"/>
                  </a:cubicBezTo>
                  <a:cubicBezTo>
                    <a:pt x="131188" y="410483"/>
                    <a:pt x="140046" y="405054"/>
                    <a:pt x="135474" y="400673"/>
                  </a:cubicBezTo>
                  <a:cubicBezTo>
                    <a:pt x="130903" y="396291"/>
                    <a:pt x="125949" y="394291"/>
                    <a:pt x="117186" y="386290"/>
                  </a:cubicBezTo>
                  <a:cubicBezTo>
                    <a:pt x="112272" y="382147"/>
                    <a:pt x="107888" y="377412"/>
                    <a:pt x="104137" y="372193"/>
                  </a:cubicBezTo>
                  <a:cubicBezTo>
                    <a:pt x="110508" y="377022"/>
                    <a:pt x="117261" y="381318"/>
                    <a:pt x="124330" y="385052"/>
                  </a:cubicBezTo>
                  <a:cubicBezTo>
                    <a:pt x="129883" y="388462"/>
                    <a:pt x="136294" y="390214"/>
                    <a:pt x="142809" y="390100"/>
                  </a:cubicBezTo>
                  <a:cubicBezTo>
                    <a:pt x="146238" y="390100"/>
                    <a:pt x="150333" y="385242"/>
                    <a:pt x="143952" y="380575"/>
                  </a:cubicBezTo>
                  <a:cubicBezTo>
                    <a:pt x="135271" y="376012"/>
                    <a:pt x="127152" y="370450"/>
                    <a:pt x="119758" y="364001"/>
                  </a:cubicBezTo>
                  <a:cubicBezTo>
                    <a:pt x="112710" y="357048"/>
                    <a:pt x="108709" y="351143"/>
                    <a:pt x="110233" y="351047"/>
                  </a:cubicBezTo>
                  <a:cubicBezTo>
                    <a:pt x="111757" y="350952"/>
                    <a:pt x="116043" y="355238"/>
                    <a:pt x="124235" y="357810"/>
                  </a:cubicBezTo>
                  <a:cubicBezTo>
                    <a:pt x="132427" y="360382"/>
                    <a:pt x="141285" y="357810"/>
                    <a:pt x="142332" y="353619"/>
                  </a:cubicBezTo>
                  <a:cubicBezTo>
                    <a:pt x="143380" y="349428"/>
                    <a:pt x="143571" y="350190"/>
                    <a:pt x="135855" y="34638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6" name="Google Shape;4096;p48"/>
            <p:cNvSpPr/>
            <p:nvPr/>
          </p:nvSpPr>
          <p:spPr>
            <a:xfrm>
              <a:off x="2590449" y="2547578"/>
              <a:ext cx="84867" cy="115327"/>
            </a:xfrm>
            <a:custGeom>
              <a:avLst/>
              <a:gdLst/>
              <a:ahLst/>
              <a:cxnLst/>
              <a:rect l="l" t="t" r="r" b="b"/>
              <a:pathLst>
                <a:path w="84867" h="115327" extrusionOk="0">
                  <a:moveTo>
                    <a:pt x="0" y="91937"/>
                  </a:moveTo>
                  <a:cubicBezTo>
                    <a:pt x="0" y="91937"/>
                    <a:pt x="30766" y="122512"/>
                    <a:pt x="67151" y="113749"/>
                  </a:cubicBezTo>
                  <a:cubicBezTo>
                    <a:pt x="72390" y="110225"/>
                    <a:pt x="84868" y="38692"/>
                    <a:pt x="84868" y="38692"/>
                  </a:cubicBezTo>
                  <a:cubicBezTo>
                    <a:pt x="84868" y="38692"/>
                    <a:pt x="84868" y="-1027"/>
                    <a:pt x="54483" y="20"/>
                  </a:cubicBezTo>
                  <a:cubicBezTo>
                    <a:pt x="24098" y="1068"/>
                    <a:pt x="0" y="91937"/>
                    <a:pt x="0" y="919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97" name="Google Shape;4097;p48"/>
            <p:cNvGrpSpPr/>
            <p:nvPr/>
          </p:nvGrpSpPr>
          <p:grpSpPr>
            <a:xfrm>
              <a:off x="4651669" y="468299"/>
              <a:ext cx="319677" cy="242660"/>
              <a:chOff x="6621095" y="1452181"/>
              <a:chExt cx="330894" cy="250785"/>
            </a:xfrm>
          </p:grpSpPr>
          <p:sp>
            <p:nvSpPr>
              <p:cNvPr id="4098" name="Google Shape;4098;p4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9" name="Google Shape;4099;p4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0" name="Google Shape;4100;p4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1" name="Google Shape;4101;p4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2" name="Google Shape;4102;p4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103" name="Google Shape;4103;p48"/>
          <p:cNvGrpSpPr/>
          <p:nvPr/>
        </p:nvGrpSpPr>
        <p:grpSpPr>
          <a:xfrm>
            <a:off x="4931603" y="542890"/>
            <a:ext cx="1572889" cy="1611229"/>
            <a:chOff x="2270525" y="117216"/>
            <a:chExt cx="4650765" cy="4762722"/>
          </a:xfrm>
        </p:grpSpPr>
        <p:sp>
          <p:nvSpPr>
            <p:cNvPr id="4104" name="Google Shape;4104;p48"/>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5" name="Google Shape;4105;p48"/>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6" name="Google Shape;4106;p48"/>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7" name="Google Shape;4107;p48"/>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8" name="Google Shape;4108;p48"/>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9" name="Google Shape;4109;p48"/>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0" name="Google Shape;4110;p48"/>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1" name="Google Shape;4111;p48"/>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2" name="Google Shape;4112;p48"/>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3" name="Google Shape;4113;p48"/>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4" name="Google Shape;4114;p48"/>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5" name="Google Shape;4115;p48"/>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6" name="Google Shape;4116;p48"/>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7" name="Google Shape;4117;p48"/>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8" name="Google Shape;4118;p48"/>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9" name="Google Shape;4119;p48"/>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0" name="Google Shape;4120;p48"/>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1" name="Google Shape;4121;p48"/>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2" name="Google Shape;4122;p48"/>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3" name="Google Shape;4123;p48"/>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4" name="Google Shape;4124;p48"/>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25" name="Google Shape;4125;p48"/>
            <p:cNvGrpSpPr/>
            <p:nvPr/>
          </p:nvGrpSpPr>
          <p:grpSpPr>
            <a:xfrm>
              <a:off x="4031993" y="117216"/>
              <a:ext cx="2889297" cy="3901793"/>
              <a:chOff x="5533368" y="1047716"/>
              <a:chExt cx="2889297" cy="3901793"/>
            </a:xfrm>
          </p:grpSpPr>
          <p:sp>
            <p:nvSpPr>
              <p:cNvPr id="4126" name="Google Shape;4126;p48"/>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7" name="Google Shape;4127;p48"/>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8" name="Google Shape;4128;p48"/>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9" name="Google Shape;4129;p48"/>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0" name="Google Shape;4130;p48"/>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1" name="Google Shape;4131;p48"/>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2" name="Google Shape;4132;p48"/>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3" name="Google Shape;4133;p48"/>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4" name="Google Shape;4134;p48"/>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5" name="Google Shape;4135;p48"/>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6" name="Google Shape;4136;p48"/>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7" name="Google Shape;4137;p48"/>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8" name="Google Shape;4138;p48"/>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9" name="Google Shape;4139;p48"/>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0" name="Google Shape;4140;p48"/>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1" name="Google Shape;4141;p48"/>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2" name="Google Shape;4142;p48"/>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3" name="Google Shape;4143;p48"/>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4" name="Google Shape;4144;p48"/>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5" name="Google Shape;4145;p48"/>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6" name="Google Shape;4146;p48"/>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7" name="Google Shape;4147;p48"/>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8" name="Google Shape;4148;p48"/>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9" name="Google Shape;4149;p48"/>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0" name="Google Shape;4150;p48"/>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1" name="Google Shape;4151;p48"/>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2" name="Google Shape;4152;p48"/>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3" name="Google Shape;4153;p48"/>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4" name="Google Shape;4154;p48"/>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5" name="Google Shape;4155;p48"/>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6" name="Google Shape;4156;p48"/>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7" name="Google Shape;4157;p48"/>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8" name="Google Shape;4158;p48"/>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9" name="Google Shape;4159;p48"/>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0" name="Google Shape;4160;p48"/>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1" name="Google Shape;4161;p48"/>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2" name="Google Shape;4162;p48"/>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3" name="Google Shape;4163;p48"/>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4" name="Google Shape;4164;p48"/>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5" name="Google Shape;4165;p48"/>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66" name="Google Shape;4166;p48"/>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7" name="Google Shape;4167;p48"/>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8" name="Google Shape;4168;p48"/>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9" name="Google Shape;4169;p48"/>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0" name="Google Shape;4170;p48"/>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1" name="Google Shape;4171;p48"/>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2" name="Google Shape;4172;p48"/>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3" name="Google Shape;4173;p48"/>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4" name="Google Shape;4174;p48"/>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5" name="Google Shape;4175;p48"/>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6" name="Google Shape;4176;p48"/>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7" name="Google Shape;4177;p48"/>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8" name="Google Shape;4178;p48"/>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9" name="Google Shape;4179;p48"/>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0" name="Google Shape;4180;p48"/>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1" name="Google Shape;4181;p48"/>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2" name="Google Shape;4182;p48"/>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3" name="Google Shape;4183;p48"/>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4" name="Google Shape;4184;p48"/>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5" name="Google Shape;4185;p48"/>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6" name="Google Shape;4186;p48"/>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7" name="Google Shape;4187;p48"/>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8" name="Google Shape;4188;p48"/>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9" name="Google Shape;4189;p48"/>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0" name="Google Shape;4190;p48"/>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1" name="Google Shape;4191;p48"/>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2" name="Google Shape;4192;p48"/>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3" name="Google Shape;4193;p48"/>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4" name="Google Shape;4194;p48"/>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95" name="Google Shape;4195;p48"/>
            <p:cNvGrpSpPr/>
            <p:nvPr/>
          </p:nvGrpSpPr>
          <p:grpSpPr>
            <a:xfrm flipH="1">
              <a:off x="2865273" y="3434801"/>
              <a:ext cx="598186" cy="1340314"/>
              <a:chOff x="4210728" y="4525714"/>
              <a:chExt cx="546438" cy="1224366"/>
            </a:xfrm>
          </p:grpSpPr>
          <p:sp>
            <p:nvSpPr>
              <p:cNvPr id="4196" name="Google Shape;4196;p48"/>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7" name="Google Shape;4197;p48"/>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8" name="Google Shape;4198;p48"/>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9" name="Google Shape;4199;p48"/>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0" name="Google Shape;4200;p48"/>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1" name="Google Shape;4201;p48"/>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2" name="Google Shape;4202;p48"/>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3" name="Google Shape;4203;p48"/>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4" name="Google Shape;4204;p48"/>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5" name="Google Shape;4205;p48"/>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6" name="Google Shape;4206;p48"/>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7" name="Google Shape;4207;p48"/>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8" name="Google Shape;4208;p48"/>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209" name="Google Shape;4209;p48"/>
          <p:cNvGrpSpPr/>
          <p:nvPr/>
        </p:nvGrpSpPr>
        <p:grpSpPr>
          <a:xfrm>
            <a:off x="4873089" y="2520210"/>
            <a:ext cx="1891791" cy="2028092"/>
            <a:chOff x="2183550" y="65875"/>
            <a:chExt cx="4483981" cy="4807045"/>
          </a:xfrm>
        </p:grpSpPr>
        <p:sp>
          <p:nvSpPr>
            <p:cNvPr id="4210" name="Google Shape;4210;p48"/>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1" name="Google Shape;4211;p48"/>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2" name="Google Shape;4212;p48"/>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3" name="Google Shape;4213;p48"/>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4" name="Google Shape;4214;p48"/>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5" name="Google Shape;4215;p48"/>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6" name="Google Shape;4216;p48"/>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7" name="Google Shape;4217;p48"/>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8" name="Google Shape;4218;p48"/>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9" name="Google Shape;4219;p48"/>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0" name="Google Shape;4220;p48"/>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1" name="Google Shape;4221;p48"/>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2" name="Google Shape;4222;p48"/>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3" name="Google Shape;4223;p48"/>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4" name="Google Shape;4224;p48"/>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5" name="Google Shape;4225;p48"/>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6" name="Google Shape;4226;p48"/>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7" name="Google Shape;4227;p48"/>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8" name="Google Shape;4228;p48"/>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9" name="Google Shape;4229;p48"/>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0" name="Google Shape;4230;p48"/>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1" name="Google Shape;4231;p48"/>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32" name="Google Shape;4232;p48"/>
            <p:cNvGrpSpPr/>
            <p:nvPr/>
          </p:nvGrpSpPr>
          <p:grpSpPr>
            <a:xfrm>
              <a:off x="2428704" y="3970322"/>
              <a:ext cx="350131" cy="370523"/>
              <a:chOff x="4512354" y="4952197"/>
              <a:chExt cx="350131" cy="370523"/>
            </a:xfrm>
          </p:grpSpPr>
          <p:grpSp>
            <p:nvGrpSpPr>
              <p:cNvPr id="4233" name="Google Shape;4233;p48"/>
              <p:cNvGrpSpPr/>
              <p:nvPr/>
            </p:nvGrpSpPr>
            <p:grpSpPr>
              <a:xfrm>
                <a:off x="4512354" y="5116449"/>
                <a:ext cx="343196" cy="206271"/>
                <a:chOff x="4512354" y="5116449"/>
                <a:chExt cx="343196" cy="206271"/>
              </a:xfrm>
            </p:grpSpPr>
            <p:sp>
              <p:nvSpPr>
                <p:cNvPr id="4234" name="Google Shape;4234;p48"/>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5" name="Google Shape;4235;p48"/>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6" name="Google Shape;4236;p48"/>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37" name="Google Shape;4237;p48"/>
                <p:cNvGrpSpPr/>
                <p:nvPr/>
              </p:nvGrpSpPr>
              <p:grpSpPr>
                <a:xfrm>
                  <a:off x="4592868" y="5212556"/>
                  <a:ext cx="96807" cy="56007"/>
                  <a:chOff x="4592868" y="5212556"/>
                  <a:chExt cx="96807" cy="56007"/>
                </a:xfrm>
              </p:grpSpPr>
              <p:sp>
                <p:nvSpPr>
                  <p:cNvPr id="4238" name="Google Shape;4238;p48"/>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9" name="Google Shape;4239;p48"/>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240" name="Google Shape;4240;p48"/>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1" name="Google Shape;4241;p48"/>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2" name="Google Shape;4242;p48"/>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3" name="Google Shape;4243;p48"/>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4" name="Google Shape;4244;p48"/>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5" name="Google Shape;4245;p48"/>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6" name="Google Shape;4246;p48"/>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7" name="Google Shape;4247;p48"/>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8" name="Google Shape;4248;p48"/>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9" name="Google Shape;4249;p48"/>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0" name="Google Shape;4250;p48"/>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1" name="Google Shape;4251;p48"/>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2" name="Google Shape;4252;p48"/>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3" name="Google Shape;4253;p48"/>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4" name="Google Shape;4254;p48"/>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5" name="Google Shape;4255;p48"/>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6" name="Google Shape;4256;p48"/>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7" name="Google Shape;4257;p48"/>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8" name="Google Shape;4258;p48"/>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9" name="Google Shape;4259;p48"/>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0" name="Google Shape;4260;p48"/>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1" name="Google Shape;4261;p48"/>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2" name="Google Shape;4262;p48"/>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3" name="Google Shape;4263;p48"/>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4" name="Google Shape;4264;p48"/>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5" name="Google Shape;4265;p48"/>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6" name="Google Shape;4266;p48"/>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7" name="Google Shape;4267;p48"/>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8" name="Google Shape;4268;p48"/>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9" name="Google Shape;4269;p48"/>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0" name="Google Shape;4270;p48"/>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1" name="Google Shape;4271;p48"/>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2" name="Google Shape;4272;p48"/>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3" name="Google Shape;4273;p48"/>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4" name="Google Shape;4274;p48"/>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5" name="Google Shape;4275;p48"/>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6" name="Google Shape;4276;p48"/>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7" name="Google Shape;4277;p48"/>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8" name="Google Shape;4278;p48"/>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9" name="Google Shape;4279;p48"/>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0" name="Google Shape;4280;p48"/>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1" name="Google Shape;4281;p48"/>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2" name="Google Shape;4282;p48"/>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3" name="Google Shape;4283;p48"/>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4" name="Google Shape;4284;p48"/>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5" name="Google Shape;4285;p48"/>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6" name="Google Shape;4286;p48"/>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7" name="Google Shape;4287;p48"/>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8" name="Google Shape;4288;p48"/>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9" name="Google Shape;4289;p48"/>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0" name="Google Shape;4290;p48"/>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1" name="Google Shape;4291;p48"/>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2" name="Google Shape;4292;p48"/>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3" name="Google Shape;4293;p48"/>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4" name="Google Shape;4294;p48"/>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5" name="Google Shape;4295;p48"/>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6" name="Google Shape;4296;p48"/>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7" name="Google Shape;4297;p48"/>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8" name="Google Shape;4298;p48"/>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9" name="Google Shape;4299;p48"/>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0" name="Google Shape;4300;p48"/>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1" name="Google Shape;4301;p48"/>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2" name="Google Shape;4302;p48"/>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3" name="Google Shape;4303;p48"/>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04" name="Google Shape;4304;p48"/>
              <p:cNvGrpSpPr/>
              <p:nvPr/>
            </p:nvGrpSpPr>
            <p:grpSpPr>
              <a:xfrm>
                <a:off x="4655095" y="4952197"/>
                <a:ext cx="207390" cy="280361"/>
                <a:chOff x="4655095" y="4952197"/>
                <a:chExt cx="207390" cy="280361"/>
              </a:xfrm>
            </p:grpSpPr>
            <p:grpSp>
              <p:nvGrpSpPr>
                <p:cNvPr id="4305" name="Google Shape;4305;p48"/>
                <p:cNvGrpSpPr/>
                <p:nvPr/>
              </p:nvGrpSpPr>
              <p:grpSpPr>
                <a:xfrm>
                  <a:off x="4655095" y="4952197"/>
                  <a:ext cx="207390" cy="280361"/>
                  <a:chOff x="4655095" y="4952197"/>
                  <a:chExt cx="207390" cy="280361"/>
                </a:xfrm>
              </p:grpSpPr>
              <p:sp>
                <p:nvSpPr>
                  <p:cNvPr id="4306" name="Google Shape;4306;p48"/>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7" name="Google Shape;4307;p48"/>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8" name="Google Shape;4308;p48"/>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9" name="Google Shape;4309;p48"/>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0" name="Google Shape;4310;p48"/>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11" name="Google Shape;4311;p48"/>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2" name="Google Shape;4312;p48"/>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3" name="Google Shape;4313;p48"/>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314" name="Google Shape;4314;p48"/>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5" name="Google Shape;4315;p48"/>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6" name="Google Shape;4316;p48"/>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7" name="Google Shape;4317;p48"/>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8" name="Google Shape;4318;p48"/>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9" name="Google Shape;4319;p48"/>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0" name="Google Shape;4320;p48"/>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1" name="Google Shape;4321;p48"/>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2" name="Google Shape;4322;p48"/>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3" name="Google Shape;4323;p48"/>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4" name="Google Shape;4324;p48"/>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5" name="Google Shape;4325;p48"/>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6" name="Google Shape;4326;p48"/>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7" name="Google Shape;4327;p48"/>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8" name="Google Shape;4328;p48"/>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9" name="Google Shape;4329;p48"/>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0" name="Google Shape;4330;p48"/>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1" name="Google Shape;4331;p48"/>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2" name="Google Shape;4332;p48"/>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3" name="Google Shape;4333;p48"/>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4" name="Google Shape;4334;p48"/>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5" name="Google Shape;4335;p48"/>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6" name="Google Shape;4336;p48"/>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7" name="Google Shape;4337;p48"/>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8" name="Google Shape;4338;p48"/>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9" name="Google Shape;4339;p48"/>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0" name="Google Shape;4340;p48"/>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1" name="Google Shape;4341;p48"/>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2" name="Google Shape;4342;p48"/>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43" name="Google Shape;4343;p48"/>
            <p:cNvGrpSpPr/>
            <p:nvPr/>
          </p:nvGrpSpPr>
          <p:grpSpPr>
            <a:xfrm>
              <a:off x="6161836" y="4215479"/>
              <a:ext cx="350682" cy="265782"/>
              <a:chOff x="6621095" y="1452181"/>
              <a:chExt cx="330894" cy="250785"/>
            </a:xfrm>
          </p:grpSpPr>
          <p:sp>
            <p:nvSpPr>
              <p:cNvPr id="4344" name="Google Shape;4344;p4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5" name="Google Shape;4345;p4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6" name="Google Shape;4346;p4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7" name="Google Shape;4347;p4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8" name="Google Shape;4348;p4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349" name="Google Shape;4349;p48"/>
          <p:cNvGrpSpPr/>
          <p:nvPr/>
        </p:nvGrpSpPr>
        <p:grpSpPr>
          <a:xfrm>
            <a:off x="7307446" y="524392"/>
            <a:ext cx="1458674" cy="1629727"/>
            <a:chOff x="2181300" y="231400"/>
            <a:chExt cx="4262637" cy="4762499"/>
          </a:xfrm>
        </p:grpSpPr>
        <p:sp>
          <p:nvSpPr>
            <p:cNvPr id="4350" name="Google Shape;4350;p48"/>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1" name="Google Shape;4351;p48"/>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2" name="Google Shape;4352;p48"/>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3" name="Google Shape;4353;p48"/>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4" name="Google Shape;4354;p48"/>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5" name="Google Shape;4355;p48"/>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6" name="Google Shape;4356;p48"/>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7" name="Google Shape;4357;p48"/>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8" name="Google Shape;4358;p48"/>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9" name="Google Shape;4359;p48"/>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0" name="Google Shape;4360;p48"/>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1" name="Google Shape;4361;p48"/>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2" name="Google Shape;4362;p48"/>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3" name="Google Shape;4363;p48"/>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4" name="Google Shape;4364;p48"/>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5" name="Google Shape;4365;p48"/>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6" name="Google Shape;4366;p48"/>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7" name="Google Shape;4367;p48"/>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8" name="Google Shape;4368;p48"/>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9" name="Google Shape;4369;p48"/>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0" name="Google Shape;4370;p48"/>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1" name="Google Shape;4371;p48"/>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2" name="Google Shape;4372;p48"/>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3" name="Google Shape;4373;p48"/>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4" name="Google Shape;4374;p48"/>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5" name="Google Shape;4375;p48"/>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6" name="Google Shape;4376;p48"/>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7" name="Google Shape;4377;p48"/>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8" name="Google Shape;4378;p48"/>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9" name="Google Shape;4379;p48"/>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0" name="Google Shape;4380;p48"/>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1" name="Google Shape;4381;p48"/>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2" name="Google Shape;4382;p48"/>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3" name="Google Shape;4383;p48"/>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4" name="Google Shape;4384;p48"/>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5" name="Google Shape;4385;p48"/>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6" name="Google Shape;4386;p48"/>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7" name="Google Shape;4387;p48"/>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88" name="Google Shape;4388;p48"/>
            <p:cNvGrpSpPr/>
            <p:nvPr/>
          </p:nvGrpSpPr>
          <p:grpSpPr>
            <a:xfrm>
              <a:off x="3103642" y="4105408"/>
              <a:ext cx="746807" cy="516445"/>
              <a:chOff x="4884742" y="4921758"/>
              <a:chExt cx="746807" cy="516445"/>
            </a:xfrm>
          </p:grpSpPr>
          <p:sp>
            <p:nvSpPr>
              <p:cNvPr id="4389" name="Google Shape;4389;p48"/>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0" name="Google Shape;4390;p48"/>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1" name="Google Shape;4391;p48"/>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2" name="Google Shape;4392;p48"/>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3" name="Google Shape;4393;p48"/>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4" name="Google Shape;4394;p48"/>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5" name="Google Shape;4395;p48"/>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6" name="Google Shape;4396;p48"/>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7" name="Google Shape;4397;p48"/>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8" name="Google Shape;4398;p48"/>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9" name="Google Shape;4399;p48"/>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0" name="Google Shape;4400;p48"/>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1" name="Google Shape;4401;p48"/>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2" name="Google Shape;4402;p48"/>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3" name="Google Shape;4403;p48"/>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4" name="Google Shape;4404;p48"/>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5" name="Google Shape;4405;p48"/>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06" name="Google Shape;4406;p48"/>
            <p:cNvGrpSpPr/>
            <p:nvPr/>
          </p:nvGrpSpPr>
          <p:grpSpPr>
            <a:xfrm>
              <a:off x="3213031" y="4002823"/>
              <a:ext cx="664504" cy="467011"/>
              <a:chOff x="4994131" y="4819173"/>
              <a:chExt cx="664504" cy="467011"/>
            </a:xfrm>
          </p:grpSpPr>
          <p:sp>
            <p:nvSpPr>
              <p:cNvPr id="4407" name="Google Shape;4407;p48"/>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8" name="Google Shape;4408;p48"/>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9" name="Google Shape;4409;p48"/>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0" name="Google Shape;4410;p48"/>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1" name="Google Shape;4411;p48"/>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2" name="Google Shape;4412;p48"/>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3" name="Google Shape;4413;p48"/>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4" name="Google Shape;4414;p48"/>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5" name="Google Shape;4415;p48"/>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6" name="Google Shape;4416;p48"/>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7" name="Google Shape;4417;p48"/>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8" name="Google Shape;4418;p48"/>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9" name="Google Shape;4419;p48"/>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0" name="Google Shape;4420;p48"/>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1" name="Google Shape;4421;p48"/>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2" name="Google Shape;4422;p48"/>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23" name="Google Shape;4423;p48"/>
            <p:cNvGrpSpPr/>
            <p:nvPr/>
          </p:nvGrpSpPr>
          <p:grpSpPr>
            <a:xfrm>
              <a:off x="3192597" y="3904144"/>
              <a:ext cx="664599" cy="467011"/>
              <a:chOff x="4973697" y="4720494"/>
              <a:chExt cx="664599" cy="467011"/>
            </a:xfrm>
          </p:grpSpPr>
          <p:sp>
            <p:nvSpPr>
              <p:cNvPr id="4424" name="Google Shape;4424;p48"/>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5" name="Google Shape;4425;p48"/>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6" name="Google Shape;4426;p48"/>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7" name="Google Shape;4427;p48"/>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8" name="Google Shape;4428;p48"/>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9" name="Google Shape;4429;p48"/>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0" name="Google Shape;4430;p48"/>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1" name="Google Shape;4431;p48"/>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2" name="Google Shape;4432;p48"/>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3" name="Google Shape;4433;p48"/>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4" name="Google Shape;4434;p48"/>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5" name="Google Shape;4435;p48"/>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6" name="Google Shape;4436;p48"/>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7" name="Google Shape;4437;p48"/>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8" name="Google Shape;4438;p48"/>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9" name="Google Shape;4439;p48"/>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40" name="Google Shape;4440;p48"/>
            <p:cNvGrpSpPr/>
            <p:nvPr/>
          </p:nvGrpSpPr>
          <p:grpSpPr>
            <a:xfrm>
              <a:off x="3220919" y="3808894"/>
              <a:ext cx="664504" cy="467011"/>
              <a:chOff x="5002019" y="4625244"/>
              <a:chExt cx="664504" cy="467011"/>
            </a:xfrm>
          </p:grpSpPr>
          <p:sp>
            <p:nvSpPr>
              <p:cNvPr id="4441" name="Google Shape;4441;p48"/>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2" name="Google Shape;4442;p48"/>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3" name="Google Shape;4443;p48"/>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4" name="Google Shape;4444;p48"/>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5" name="Google Shape;4445;p48"/>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6" name="Google Shape;4446;p48"/>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7" name="Google Shape;4447;p48"/>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8" name="Google Shape;4448;p48"/>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9" name="Google Shape;4449;p48"/>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0" name="Google Shape;4450;p48"/>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1" name="Google Shape;4451;p48"/>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2" name="Google Shape;4452;p48"/>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3" name="Google Shape;4453;p48"/>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4" name="Google Shape;4454;p48"/>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5" name="Google Shape;4455;p48"/>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6" name="Google Shape;4456;p48"/>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57" name="Google Shape;4457;p48"/>
            <p:cNvGrpSpPr/>
            <p:nvPr/>
          </p:nvGrpSpPr>
          <p:grpSpPr>
            <a:xfrm>
              <a:off x="3200486" y="3710215"/>
              <a:ext cx="664598" cy="467011"/>
              <a:chOff x="4981586" y="4526565"/>
              <a:chExt cx="664598" cy="467011"/>
            </a:xfrm>
          </p:grpSpPr>
          <p:sp>
            <p:nvSpPr>
              <p:cNvPr id="4458" name="Google Shape;4458;p48"/>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9" name="Google Shape;4459;p48"/>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0" name="Google Shape;4460;p48"/>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1" name="Google Shape;4461;p48"/>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2" name="Google Shape;4462;p48"/>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3" name="Google Shape;4463;p48"/>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4" name="Google Shape;4464;p48"/>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5" name="Google Shape;4465;p48"/>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6" name="Google Shape;4466;p48"/>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7" name="Google Shape;4467;p48"/>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8" name="Google Shape;4468;p48"/>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9" name="Google Shape;4469;p48"/>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0" name="Google Shape;4470;p48"/>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1" name="Google Shape;4471;p48"/>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2" name="Google Shape;4472;p48"/>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3" name="Google Shape;4473;p48"/>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74" name="Google Shape;4474;p48"/>
            <p:cNvGrpSpPr/>
            <p:nvPr/>
          </p:nvGrpSpPr>
          <p:grpSpPr>
            <a:xfrm>
              <a:off x="2181300" y="4477454"/>
              <a:ext cx="746806" cy="516445"/>
              <a:chOff x="3962400" y="5293804"/>
              <a:chExt cx="746806" cy="516445"/>
            </a:xfrm>
          </p:grpSpPr>
          <p:sp>
            <p:nvSpPr>
              <p:cNvPr id="4475" name="Google Shape;4475;p48"/>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6" name="Google Shape;4476;p48"/>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7" name="Google Shape;4477;p48"/>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8" name="Google Shape;4478;p48"/>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9" name="Google Shape;4479;p48"/>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0" name="Google Shape;4480;p48"/>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1" name="Google Shape;4481;p48"/>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2" name="Google Shape;4482;p48"/>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3" name="Google Shape;4483;p48"/>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4" name="Google Shape;4484;p48"/>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5" name="Google Shape;4485;p48"/>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6" name="Google Shape;4486;p48"/>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7" name="Google Shape;4487;p48"/>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8" name="Google Shape;4488;p48"/>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9" name="Google Shape;4489;p48"/>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0" name="Google Shape;4490;p48"/>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1" name="Google Shape;4491;p48"/>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92" name="Google Shape;4492;p48"/>
            <p:cNvGrpSpPr/>
            <p:nvPr/>
          </p:nvGrpSpPr>
          <p:grpSpPr>
            <a:xfrm>
              <a:off x="2290688" y="4374965"/>
              <a:ext cx="664599" cy="467010"/>
              <a:chOff x="4071788" y="5191315"/>
              <a:chExt cx="664599" cy="467010"/>
            </a:xfrm>
          </p:grpSpPr>
          <p:sp>
            <p:nvSpPr>
              <p:cNvPr id="4493" name="Google Shape;4493;p48"/>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4" name="Google Shape;4494;p48"/>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5" name="Google Shape;4495;p48"/>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6" name="Google Shape;4496;p48"/>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7" name="Google Shape;4497;p48"/>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8" name="Google Shape;4498;p48"/>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9" name="Google Shape;4499;p48"/>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0" name="Google Shape;4500;p48"/>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1" name="Google Shape;4501;p48"/>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2" name="Google Shape;4502;p48"/>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3" name="Google Shape;4503;p48"/>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4" name="Google Shape;4504;p48"/>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5" name="Google Shape;4505;p48"/>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6" name="Google Shape;4506;p48"/>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7" name="Google Shape;4507;p48"/>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8" name="Google Shape;4508;p48"/>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09" name="Google Shape;4509;p48"/>
            <p:cNvGrpSpPr/>
            <p:nvPr/>
          </p:nvGrpSpPr>
          <p:grpSpPr>
            <a:xfrm>
              <a:off x="3915836" y="4477454"/>
              <a:ext cx="746806" cy="516445"/>
              <a:chOff x="5696936" y="5293804"/>
              <a:chExt cx="746806" cy="516445"/>
            </a:xfrm>
          </p:grpSpPr>
          <p:sp>
            <p:nvSpPr>
              <p:cNvPr id="4510" name="Google Shape;4510;p48"/>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1" name="Google Shape;4511;p48"/>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2" name="Google Shape;4512;p48"/>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3" name="Google Shape;4513;p48"/>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4" name="Google Shape;4514;p48"/>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5" name="Google Shape;4515;p48"/>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6" name="Google Shape;4516;p48"/>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7" name="Google Shape;4517;p48"/>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8" name="Google Shape;4518;p48"/>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9" name="Google Shape;4519;p48"/>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0" name="Google Shape;4520;p48"/>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1" name="Google Shape;4521;p48"/>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2" name="Google Shape;4522;p48"/>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3" name="Google Shape;4523;p48"/>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4" name="Google Shape;4524;p48"/>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5" name="Google Shape;4525;p48"/>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6" name="Google Shape;4526;p48"/>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27" name="Google Shape;4527;p48"/>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8" name="Google Shape;4528;p48"/>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9" name="Google Shape;4529;p48"/>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0" name="Google Shape;4530;p48"/>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1" name="Google Shape;4531;p48"/>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2" name="Google Shape;4532;p48"/>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3" name="Google Shape;4533;p48"/>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4" name="Google Shape;4534;p48"/>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5" name="Google Shape;4535;p48"/>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6" name="Google Shape;4536;p48"/>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7" name="Google Shape;4537;p48"/>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8" name="Google Shape;4538;p48"/>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9" name="Google Shape;4539;p48"/>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0" name="Google Shape;4540;p48"/>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1" name="Google Shape;4541;p48"/>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2" name="Google Shape;4542;p48"/>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3" name="Google Shape;4543;p48"/>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4" name="Google Shape;4544;p48"/>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5" name="Google Shape;4545;p48"/>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6" name="Google Shape;4546;p48"/>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7" name="Google Shape;4547;p48"/>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8" name="Google Shape;4548;p48"/>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9" name="Google Shape;4549;p48"/>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0" name="Google Shape;4550;p48"/>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1" name="Google Shape;4551;p48"/>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2" name="Google Shape;4552;p48"/>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3" name="Google Shape;4553;p48"/>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4" name="Google Shape;4554;p48"/>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5" name="Google Shape;4555;p48"/>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6" name="Google Shape;4556;p48"/>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57" name="Google Shape;4557;p48"/>
          <p:cNvGrpSpPr/>
          <p:nvPr/>
        </p:nvGrpSpPr>
        <p:grpSpPr>
          <a:xfrm>
            <a:off x="7353972" y="2937150"/>
            <a:ext cx="1412160" cy="1611152"/>
            <a:chOff x="2602525" y="317054"/>
            <a:chExt cx="4174283" cy="4762495"/>
          </a:xfrm>
        </p:grpSpPr>
        <p:sp>
          <p:nvSpPr>
            <p:cNvPr id="4558" name="Google Shape;4558;p48"/>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9" name="Google Shape;4559;p48"/>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0" name="Google Shape;4560;p48"/>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1" name="Google Shape;4561;p48"/>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2" name="Google Shape;4562;p48"/>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3" name="Google Shape;4563;p48"/>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4" name="Google Shape;4564;p48"/>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5" name="Google Shape;4565;p48"/>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6" name="Google Shape;4566;p48"/>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7" name="Google Shape;4567;p48"/>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8" name="Google Shape;4568;p48"/>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9" name="Google Shape;4569;p48"/>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0" name="Google Shape;4570;p48"/>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1" name="Google Shape;4571;p48"/>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2" name="Google Shape;4572;p48"/>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3" name="Google Shape;4573;p48"/>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4" name="Google Shape;4574;p48"/>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5" name="Google Shape;4575;p48"/>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6" name="Google Shape;4576;p48"/>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7" name="Google Shape;4577;p48"/>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8" name="Google Shape;4578;p48"/>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9" name="Google Shape;4579;p48"/>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0" name="Google Shape;4580;p48"/>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1" name="Google Shape;4581;p48"/>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2" name="Google Shape;4582;p48"/>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3" name="Google Shape;4583;p48"/>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4" name="Google Shape;4584;p48"/>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5" name="Google Shape;4585;p48"/>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6" name="Google Shape;4586;p48"/>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7" name="Google Shape;4587;p48"/>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8" name="Google Shape;4588;p48"/>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9" name="Google Shape;4589;p48"/>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0" name="Google Shape;4590;p48"/>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1" name="Google Shape;4591;p48"/>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2" name="Google Shape;4592;p48"/>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3" name="Google Shape;4593;p48"/>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4" name="Google Shape;4594;p48"/>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5" name="Google Shape;4595;p48"/>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6" name="Google Shape;4596;p48"/>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7" name="Google Shape;4597;p48"/>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8" name="Google Shape;4598;p48"/>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9" name="Google Shape;4599;p48"/>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0" name="Google Shape;4600;p48"/>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1" name="Google Shape;4601;p48"/>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2" name="Google Shape;4602;p48"/>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3" name="Google Shape;4603;p48"/>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4" name="Google Shape;4604;p48"/>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5" name="Google Shape;4605;p48"/>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6" name="Google Shape;4606;p48"/>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7" name="Google Shape;4607;p48"/>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8" name="Google Shape;4608;p48"/>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9" name="Google Shape;4609;p48"/>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0" name="Google Shape;4610;p48"/>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1" name="Google Shape;4611;p48"/>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2" name="Google Shape;4612;p48"/>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3" name="Google Shape;4613;p48"/>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4" name="Google Shape;4614;p48"/>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15" name="Google Shape;4615;p48"/>
            <p:cNvGrpSpPr/>
            <p:nvPr/>
          </p:nvGrpSpPr>
          <p:grpSpPr>
            <a:xfrm>
              <a:off x="2941619" y="3895613"/>
              <a:ext cx="483621" cy="510995"/>
              <a:chOff x="4345944" y="4626313"/>
              <a:chExt cx="483621" cy="510995"/>
            </a:xfrm>
          </p:grpSpPr>
          <p:grpSp>
            <p:nvGrpSpPr>
              <p:cNvPr id="4616" name="Google Shape;4616;p48"/>
              <p:cNvGrpSpPr/>
              <p:nvPr/>
            </p:nvGrpSpPr>
            <p:grpSpPr>
              <a:xfrm>
                <a:off x="4345944" y="4852987"/>
                <a:ext cx="474200" cy="284321"/>
                <a:chOff x="4345944" y="4852987"/>
                <a:chExt cx="474200" cy="284321"/>
              </a:xfrm>
            </p:grpSpPr>
            <p:sp>
              <p:nvSpPr>
                <p:cNvPr id="4617" name="Google Shape;4617;p48"/>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8" name="Google Shape;4618;p48"/>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9" name="Google Shape;4619;p48"/>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20" name="Google Shape;4620;p48"/>
                <p:cNvGrpSpPr/>
                <p:nvPr/>
              </p:nvGrpSpPr>
              <p:grpSpPr>
                <a:xfrm>
                  <a:off x="4457040" y="4985575"/>
                  <a:ext cx="133724" cy="77247"/>
                  <a:chOff x="4457040" y="4985575"/>
                  <a:chExt cx="133724" cy="77247"/>
                </a:xfrm>
              </p:grpSpPr>
              <p:sp>
                <p:nvSpPr>
                  <p:cNvPr id="4621" name="Google Shape;4621;p48"/>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2" name="Google Shape;4622;p48"/>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623" name="Google Shape;4623;p48"/>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4" name="Google Shape;4624;p48"/>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5" name="Google Shape;4625;p48"/>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6" name="Google Shape;4626;p48"/>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7" name="Google Shape;4627;p48"/>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8" name="Google Shape;4628;p48"/>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9" name="Google Shape;4629;p48"/>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0" name="Google Shape;4630;p48"/>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1" name="Google Shape;4631;p48"/>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2" name="Google Shape;4632;p48"/>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3" name="Google Shape;4633;p48"/>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4" name="Google Shape;4634;p48"/>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5" name="Google Shape;4635;p48"/>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6" name="Google Shape;4636;p48"/>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7" name="Google Shape;4637;p48"/>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8" name="Google Shape;4638;p48"/>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9" name="Google Shape;4639;p48"/>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0" name="Google Shape;4640;p48"/>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1" name="Google Shape;4641;p48"/>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2" name="Google Shape;4642;p48"/>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3" name="Google Shape;4643;p48"/>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4" name="Google Shape;4644;p48"/>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5" name="Google Shape;4645;p48"/>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6" name="Google Shape;4646;p48"/>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7" name="Google Shape;4647;p48"/>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8" name="Google Shape;4648;p48"/>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9" name="Google Shape;4649;p48"/>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0" name="Google Shape;4650;p48"/>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1" name="Google Shape;4651;p48"/>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2" name="Google Shape;4652;p48"/>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3" name="Google Shape;4653;p48"/>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4" name="Google Shape;4654;p48"/>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5" name="Google Shape;4655;p48"/>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6" name="Google Shape;4656;p48"/>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7" name="Google Shape;4657;p48"/>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8" name="Google Shape;4658;p48"/>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9" name="Google Shape;4659;p48"/>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0" name="Google Shape;4660;p48"/>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1" name="Google Shape;4661;p48"/>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2" name="Google Shape;4662;p48"/>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3" name="Google Shape;4663;p48"/>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4" name="Google Shape;4664;p48"/>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5" name="Google Shape;4665;p48"/>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6" name="Google Shape;4666;p48"/>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7" name="Google Shape;4667;p48"/>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8" name="Google Shape;4668;p48"/>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9" name="Google Shape;4669;p48"/>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0" name="Google Shape;4670;p48"/>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1" name="Google Shape;4671;p48"/>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2" name="Google Shape;4672;p48"/>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3" name="Google Shape;4673;p48"/>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4" name="Google Shape;4674;p48"/>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5" name="Google Shape;4675;p48"/>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6" name="Google Shape;4676;p48"/>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7" name="Google Shape;4677;p48"/>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8" name="Google Shape;4678;p48"/>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9" name="Google Shape;4679;p48"/>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0" name="Google Shape;4680;p48"/>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1" name="Google Shape;4681;p48"/>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2" name="Google Shape;4682;p48"/>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3" name="Google Shape;4683;p48"/>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4" name="Google Shape;4684;p48"/>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5" name="Google Shape;4685;p48"/>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6" name="Google Shape;4686;p48"/>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87" name="Google Shape;4687;p48"/>
              <p:cNvGrpSpPr/>
              <p:nvPr/>
            </p:nvGrpSpPr>
            <p:grpSpPr>
              <a:xfrm>
                <a:off x="4543079" y="4626313"/>
                <a:ext cx="286486" cy="386884"/>
                <a:chOff x="4543079" y="4626313"/>
                <a:chExt cx="286486" cy="386884"/>
              </a:xfrm>
            </p:grpSpPr>
            <p:grpSp>
              <p:nvGrpSpPr>
                <p:cNvPr id="4688" name="Google Shape;4688;p48"/>
                <p:cNvGrpSpPr/>
                <p:nvPr/>
              </p:nvGrpSpPr>
              <p:grpSpPr>
                <a:xfrm>
                  <a:off x="4543079" y="4626313"/>
                  <a:ext cx="286486" cy="386884"/>
                  <a:chOff x="4543079" y="4626313"/>
                  <a:chExt cx="286486" cy="386884"/>
                </a:xfrm>
              </p:grpSpPr>
              <p:sp>
                <p:nvSpPr>
                  <p:cNvPr id="4689" name="Google Shape;4689;p48"/>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0" name="Google Shape;4690;p48"/>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1" name="Google Shape;4691;p48"/>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2" name="Google Shape;4692;p48"/>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3" name="Google Shape;4693;p48"/>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694" name="Google Shape;4694;p48"/>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5" name="Google Shape;4695;p48"/>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6" name="Google Shape;4696;p48"/>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697" name="Google Shape;4697;p48"/>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8" name="Google Shape;4698;p48"/>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9" name="Google Shape;4699;p48"/>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0" name="Google Shape;4700;p48"/>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1" name="Google Shape;4701;p48"/>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2" name="Google Shape;4702;p48"/>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03" name="Google Shape;4703;p48"/>
          <p:cNvSpPr txBox="1">
            <a:spLocks noGrp="1"/>
          </p:cNvSpPr>
          <p:nvPr>
            <p:ph type="title"/>
          </p:nvPr>
        </p:nvSpPr>
        <p:spPr>
          <a:xfrm>
            <a:off x="381000" y="624650"/>
            <a:ext cx="1562100" cy="46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400"/>
              <a:t>Extra resources</a:t>
            </a:r>
            <a:endParaRPr sz="2400"/>
          </a:p>
        </p:txBody>
      </p:sp>
      <p:sp>
        <p:nvSpPr>
          <p:cNvPr id="4704" name="Google Shape;4704;p48"/>
          <p:cNvSpPr txBox="1"/>
          <p:nvPr/>
        </p:nvSpPr>
        <p:spPr>
          <a:xfrm>
            <a:off x="381000" y="1466850"/>
            <a:ext cx="1782600" cy="3057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a:latin typeface="Barlow Light"/>
                <a:ea typeface="Barlow Light"/>
                <a:cs typeface="Barlow Light"/>
                <a:sym typeface="Barlow Light"/>
              </a:rPr>
              <a:t>Illustrations created by </a:t>
            </a:r>
            <a:r>
              <a:rPr lang="en" sz="1200" u="sng">
                <a:solidFill>
                  <a:schemeClr val="hlink"/>
                </a:solidFill>
                <a:latin typeface="Barlow Light"/>
                <a:ea typeface="Barlow Light"/>
                <a:cs typeface="Barlow Light"/>
                <a:sym typeface="Barlow Light"/>
                <a:hlinkClick r:id="rId3"/>
              </a:rPr>
              <a:t>Sergei Tikhonov</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marL="0" lvl="0" indent="0" algn="l" rtl="0">
              <a:spcBef>
                <a:spcPts val="1000"/>
              </a:spcBef>
              <a:spcAft>
                <a:spcPts val="0"/>
              </a:spcAft>
              <a:buNone/>
            </a:pPr>
            <a:r>
              <a:rPr lang="en" sz="1200">
                <a:latin typeface="Barlow Light"/>
                <a:ea typeface="Barlow Light"/>
                <a:cs typeface="Barlow Light"/>
                <a:sym typeface="Barlow Light"/>
              </a:rPr>
              <a:t>Free illustrations published under the MIT License. You can use them for personal and commercial projects, without the need to include attribution.</a:t>
            </a:r>
            <a:endParaRPr sz="1200">
              <a:latin typeface="Barlow Light"/>
              <a:ea typeface="Barlow Light"/>
              <a:cs typeface="Barlow Light"/>
              <a:sym typeface="Barlow Light"/>
            </a:endParaRPr>
          </a:p>
          <a:p>
            <a:pPr marL="0" lvl="0" indent="0" algn="l" rtl="0">
              <a:spcBef>
                <a:spcPts val="1000"/>
              </a:spcBef>
              <a:spcAft>
                <a:spcPts val="0"/>
              </a:spcAft>
              <a:buNone/>
            </a:pPr>
            <a:r>
              <a:rPr lang="en" sz="1200" u="sng">
                <a:solidFill>
                  <a:schemeClr val="hlink"/>
                </a:solidFill>
                <a:latin typeface="Barlow Light"/>
                <a:ea typeface="Barlow Light"/>
                <a:cs typeface="Barlow Light"/>
                <a:sym typeface="Barlow Light"/>
                <a:hlinkClick r:id="rId4"/>
              </a:rPr>
              <a:t>See license</a:t>
            </a:r>
            <a:r>
              <a:rPr lang="en" sz="1200">
                <a:latin typeface="Barlow Light"/>
                <a:ea typeface="Barlow Light"/>
                <a:cs typeface="Barlow Light"/>
                <a:sym typeface="Barlow Light"/>
              </a:rPr>
              <a:t>.</a:t>
            </a:r>
            <a:endParaRPr sz="1200">
              <a:latin typeface="Barlow Light"/>
              <a:ea typeface="Barlow Light"/>
              <a:cs typeface="Barlow Light"/>
              <a:sym typeface="Barlow Light"/>
            </a:endParaRPr>
          </a:p>
          <a:p>
            <a:pPr marL="0" lvl="0" indent="0" algn="l" rtl="0">
              <a:spcBef>
                <a:spcPts val="1000"/>
              </a:spcBef>
              <a:spcAft>
                <a:spcPts val="1000"/>
              </a:spcAft>
              <a:buNone/>
            </a:pPr>
            <a:endParaRPr sz="1200">
              <a:latin typeface="Barlow Light"/>
              <a:ea typeface="Barlow Light"/>
              <a:cs typeface="Barlow Light"/>
              <a:sym typeface="Barlow Light"/>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527"/>
        <p:cNvGrpSpPr/>
        <p:nvPr/>
      </p:nvGrpSpPr>
      <p:grpSpPr>
        <a:xfrm>
          <a:off x="0" y="0"/>
          <a:ext cx="0" cy="0"/>
          <a:chOff x="0" y="0"/>
          <a:chExt cx="0" cy="0"/>
        </a:xfrm>
      </p:grpSpPr>
      <p:sp>
        <p:nvSpPr>
          <p:cNvPr id="2528" name="Google Shape;2528;p4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175</a:t>
            </a:fld>
            <a:endParaRPr/>
          </a:p>
        </p:txBody>
      </p:sp>
      <p:grpSp>
        <p:nvGrpSpPr>
          <p:cNvPr id="2529" name="Google Shape;2529;p47"/>
          <p:cNvGrpSpPr/>
          <p:nvPr/>
        </p:nvGrpSpPr>
        <p:grpSpPr>
          <a:xfrm>
            <a:off x="2343926" y="272752"/>
            <a:ext cx="1782756" cy="1850564"/>
            <a:chOff x="2012475" y="393272"/>
            <a:chExt cx="4440240" cy="4609126"/>
          </a:xfrm>
        </p:grpSpPr>
        <p:sp>
          <p:nvSpPr>
            <p:cNvPr id="2530" name="Google Shape;2530;p47"/>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1" name="Google Shape;2531;p47"/>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2" name="Google Shape;2532;p47"/>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3" name="Google Shape;2533;p47"/>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4" name="Google Shape;2534;p47"/>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5" name="Google Shape;2535;p47"/>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6" name="Google Shape;2536;p47"/>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7" name="Google Shape;2537;p47"/>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8" name="Google Shape;2538;p47"/>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9" name="Google Shape;2539;p47"/>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0" name="Google Shape;2540;p47"/>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1" name="Google Shape;2541;p47"/>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2" name="Google Shape;2542;p47"/>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3" name="Google Shape;2543;p47"/>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4" name="Google Shape;2544;p47"/>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5" name="Google Shape;2545;p47"/>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6" name="Google Shape;2546;p47"/>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7" name="Google Shape;2547;p47"/>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8" name="Google Shape;2548;p47"/>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9" name="Google Shape;2549;p47"/>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0" name="Google Shape;2550;p47"/>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1" name="Google Shape;2551;p47"/>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2" name="Google Shape;2552;p47"/>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3" name="Google Shape;2553;p47"/>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4" name="Google Shape;2554;p47"/>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5" name="Google Shape;2555;p47"/>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6" name="Google Shape;2556;p47"/>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7" name="Google Shape;2557;p47"/>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8" name="Google Shape;2558;p47"/>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9" name="Google Shape;2559;p47"/>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0" name="Google Shape;2560;p47"/>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1" name="Google Shape;2561;p47"/>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2" name="Google Shape;2562;p47"/>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3" name="Google Shape;2563;p47"/>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4" name="Google Shape;2564;p47"/>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5" name="Google Shape;2565;p47"/>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6" name="Google Shape;2566;p47"/>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7" name="Google Shape;2567;p47"/>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8" name="Google Shape;2568;p47"/>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9" name="Google Shape;2569;p47"/>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0" name="Google Shape;2570;p47"/>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1" name="Google Shape;2571;p47"/>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2" name="Google Shape;2572;p47"/>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3" name="Google Shape;2573;p47"/>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4" name="Google Shape;2574;p47"/>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5" name="Google Shape;2575;p47"/>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6" name="Google Shape;2576;p47"/>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7" name="Google Shape;2577;p47"/>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8" name="Google Shape;2578;p47"/>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9" name="Google Shape;2579;p47"/>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0" name="Google Shape;2580;p47"/>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1" name="Google Shape;2581;p47"/>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2" name="Google Shape;2582;p47"/>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3" name="Google Shape;2583;p47"/>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4" name="Google Shape;2584;p47"/>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5" name="Google Shape;2585;p47"/>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6" name="Google Shape;2586;p47"/>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7" name="Google Shape;2587;p47"/>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8" name="Google Shape;2588;p47"/>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9" name="Google Shape;2589;p47"/>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0" name="Google Shape;2590;p47"/>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1" name="Google Shape;2591;p47"/>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2" name="Google Shape;2592;p47"/>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3" name="Google Shape;2593;p47"/>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4" name="Google Shape;2594;p47"/>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5" name="Google Shape;2595;p47"/>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6" name="Google Shape;2596;p47"/>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7" name="Google Shape;2597;p47"/>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8" name="Google Shape;2598;p47"/>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9" name="Google Shape;2599;p47"/>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0" name="Google Shape;2600;p47"/>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1" name="Google Shape;2601;p47"/>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2" name="Google Shape;2602;p47"/>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3" name="Google Shape;2603;p47"/>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4" name="Google Shape;2604;p47"/>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5" name="Google Shape;2605;p47"/>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6" name="Google Shape;2606;p47"/>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7" name="Google Shape;2607;p47"/>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8" name="Google Shape;2608;p47"/>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9" name="Google Shape;2609;p47"/>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0" name="Google Shape;2610;p47"/>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1" name="Google Shape;2611;p47"/>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2" name="Google Shape;2612;p47"/>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3" name="Google Shape;2613;p47"/>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4" name="Google Shape;2614;p47"/>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5" name="Google Shape;2615;p47"/>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6" name="Google Shape;2616;p47"/>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7" name="Google Shape;2617;p47"/>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8" name="Google Shape;2618;p47"/>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9" name="Google Shape;2619;p47"/>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0" name="Google Shape;2620;p47"/>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1" name="Google Shape;2621;p47"/>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2" name="Google Shape;2622;p47"/>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23" name="Google Shape;2623;p47"/>
          <p:cNvGrpSpPr/>
          <p:nvPr/>
        </p:nvGrpSpPr>
        <p:grpSpPr>
          <a:xfrm>
            <a:off x="4562360" y="368824"/>
            <a:ext cx="1641691" cy="1754492"/>
            <a:chOff x="1926580" y="602477"/>
            <a:chExt cx="4456273" cy="4762466"/>
          </a:xfrm>
        </p:grpSpPr>
        <p:sp>
          <p:nvSpPr>
            <p:cNvPr id="2624" name="Google Shape;2624;p47"/>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5" name="Google Shape;2625;p47"/>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6" name="Google Shape;2626;p47"/>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7" name="Google Shape;2627;p47"/>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8" name="Google Shape;2628;p47"/>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9" name="Google Shape;2629;p47"/>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0" name="Google Shape;2630;p47"/>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1" name="Google Shape;2631;p47"/>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2" name="Google Shape;2632;p47"/>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3" name="Google Shape;2633;p47"/>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4" name="Google Shape;2634;p47"/>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5" name="Google Shape;2635;p47"/>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6" name="Google Shape;2636;p47"/>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7" name="Google Shape;2637;p47"/>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8" name="Google Shape;2638;p47"/>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9" name="Google Shape;2639;p47"/>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0" name="Google Shape;2640;p47"/>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1" name="Google Shape;2641;p47"/>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2" name="Google Shape;2642;p47"/>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3" name="Google Shape;2643;p47"/>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4" name="Google Shape;2644;p47"/>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5" name="Google Shape;2645;p47"/>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6" name="Google Shape;2646;p47"/>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7" name="Google Shape;2647;p47"/>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8" name="Google Shape;2648;p47"/>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9" name="Google Shape;2649;p47"/>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0" name="Google Shape;2650;p47"/>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1" name="Google Shape;2651;p47"/>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2" name="Google Shape;2652;p47"/>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3" name="Google Shape;2653;p47"/>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4" name="Google Shape;2654;p47"/>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5" name="Google Shape;2655;p47"/>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6" name="Google Shape;2656;p47"/>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7" name="Google Shape;2657;p47"/>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8" name="Google Shape;2658;p47"/>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9" name="Google Shape;2659;p47"/>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0" name="Google Shape;2660;p47"/>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1" name="Google Shape;2661;p47"/>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2" name="Google Shape;2662;p47"/>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3" name="Google Shape;2663;p47"/>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4" name="Google Shape;2664;p47"/>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5" name="Google Shape;2665;p47"/>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6" name="Google Shape;2666;p47"/>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7" name="Google Shape;2667;p47"/>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8" name="Google Shape;2668;p47"/>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9" name="Google Shape;2669;p47"/>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0" name="Google Shape;2670;p47"/>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1" name="Google Shape;2671;p47"/>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2" name="Google Shape;2672;p47"/>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3" name="Google Shape;2673;p47"/>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4" name="Google Shape;2674;p47"/>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5" name="Google Shape;2675;p47"/>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6" name="Google Shape;2676;p47"/>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7" name="Google Shape;2677;p47"/>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8" name="Google Shape;2678;p47"/>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9" name="Google Shape;2679;p47"/>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0" name="Google Shape;2680;p47"/>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1" name="Google Shape;2681;p47"/>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2" name="Google Shape;2682;p47"/>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3" name="Google Shape;2683;p47"/>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4" name="Google Shape;2684;p47"/>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5" name="Google Shape;2685;p47"/>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6" name="Google Shape;2686;p47"/>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7" name="Google Shape;2687;p47"/>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8" name="Google Shape;2688;p47"/>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9" name="Google Shape;2689;p47"/>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0" name="Google Shape;2690;p47"/>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1" name="Google Shape;2691;p47"/>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2" name="Google Shape;2692;p47"/>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3" name="Google Shape;2693;p47"/>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4" name="Google Shape;2694;p47"/>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5" name="Google Shape;2695;p47"/>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6" name="Google Shape;2696;p47"/>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7" name="Google Shape;2697;p47"/>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8" name="Google Shape;2698;p47"/>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9" name="Google Shape;2699;p47"/>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0" name="Google Shape;2700;p47"/>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1" name="Google Shape;2701;p47"/>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2" name="Google Shape;2702;p47"/>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3" name="Google Shape;2703;p47"/>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4" name="Google Shape;2704;p47"/>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5" name="Google Shape;2705;p47"/>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6" name="Google Shape;2706;p47"/>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7" name="Google Shape;2707;p47"/>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8" name="Google Shape;2708;p47"/>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9" name="Google Shape;2709;p47"/>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0" name="Google Shape;2710;p47"/>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1" name="Google Shape;2711;p47"/>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2" name="Google Shape;2712;p47"/>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3" name="Google Shape;2713;p47"/>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4" name="Google Shape;2714;p47"/>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5" name="Google Shape;2715;p47"/>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6" name="Google Shape;2716;p47"/>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7" name="Google Shape;2717;p47"/>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8" name="Google Shape;2718;p47"/>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9" name="Google Shape;2719;p47"/>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0" name="Google Shape;2720;p47"/>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1" name="Google Shape;2721;p47"/>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2" name="Google Shape;2722;p47"/>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3" name="Google Shape;2723;p47"/>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4" name="Google Shape;2724;p47"/>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5" name="Google Shape;2725;p47"/>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6" name="Google Shape;2726;p47"/>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7" name="Google Shape;2727;p47"/>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8" name="Google Shape;2728;p47"/>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9" name="Google Shape;2729;p47"/>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0" name="Google Shape;2730;p47"/>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1" name="Google Shape;2731;p47"/>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2" name="Google Shape;2732;p47"/>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3" name="Google Shape;2733;p47"/>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4" name="Google Shape;2734;p47"/>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5" name="Google Shape;2735;p47"/>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6" name="Google Shape;2736;p47"/>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7" name="Google Shape;2737;p47"/>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8" name="Google Shape;2738;p47"/>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9" name="Google Shape;2739;p47"/>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0" name="Google Shape;2740;p47"/>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1" name="Google Shape;2741;p47"/>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2" name="Google Shape;2742;p47"/>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3" name="Google Shape;2743;p47"/>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4" name="Google Shape;2744;p47"/>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5" name="Google Shape;2745;p47"/>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6" name="Google Shape;2746;p47"/>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7" name="Google Shape;2747;p47"/>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8" name="Google Shape;2748;p47"/>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9" name="Google Shape;2749;p47"/>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0" name="Google Shape;2750;p47"/>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1" name="Google Shape;2751;p47"/>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2" name="Google Shape;2752;p47"/>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3" name="Google Shape;2753;p47"/>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4" name="Google Shape;2754;p47"/>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5" name="Google Shape;2755;p47"/>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6" name="Google Shape;2756;p47"/>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7" name="Google Shape;2757;p47"/>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8" name="Google Shape;2758;p47"/>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9" name="Google Shape;2759;p47"/>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0" name="Google Shape;2760;p47"/>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1" name="Google Shape;2761;p47"/>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2" name="Google Shape;2762;p47"/>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3" name="Google Shape;2763;p47"/>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4" name="Google Shape;2764;p47"/>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5" name="Google Shape;2765;p47"/>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6" name="Google Shape;2766;p47"/>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7" name="Google Shape;2767;p47"/>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8" name="Google Shape;2768;p47"/>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9" name="Google Shape;2769;p47"/>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70" name="Google Shape;2770;p47"/>
            <p:cNvGrpSpPr/>
            <p:nvPr/>
          </p:nvGrpSpPr>
          <p:grpSpPr>
            <a:xfrm>
              <a:off x="4146745" y="1006881"/>
              <a:ext cx="330894" cy="250785"/>
              <a:chOff x="6621095" y="1452181"/>
              <a:chExt cx="330894" cy="250785"/>
            </a:xfrm>
          </p:grpSpPr>
          <p:sp>
            <p:nvSpPr>
              <p:cNvPr id="2771" name="Google Shape;2771;p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2" name="Google Shape;2772;p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3" name="Google Shape;2773;p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4" name="Google Shape;2774;p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5" name="Google Shape;2775;p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76" name="Google Shape;2776;p47"/>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7" name="Google Shape;2777;p47"/>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78" name="Google Shape;2778;p47"/>
          <p:cNvGrpSpPr/>
          <p:nvPr/>
        </p:nvGrpSpPr>
        <p:grpSpPr>
          <a:xfrm>
            <a:off x="7020695" y="311246"/>
            <a:ext cx="1782593" cy="1812070"/>
            <a:chOff x="2011725" y="44285"/>
            <a:chExt cx="4684870" cy="4762340"/>
          </a:xfrm>
        </p:grpSpPr>
        <p:grpSp>
          <p:nvGrpSpPr>
            <p:cNvPr id="2779" name="Google Shape;2779;p47"/>
            <p:cNvGrpSpPr/>
            <p:nvPr/>
          </p:nvGrpSpPr>
          <p:grpSpPr>
            <a:xfrm>
              <a:off x="2119596" y="326448"/>
              <a:ext cx="3544299" cy="3707706"/>
              <a:chOff x="3860721" y="1330073"/>
              <a:chExt cx="3544299" cy="3707706"/>
            </a:xfrm>
          </p:grpSpPr>
          <p:sp>
            <p:nvSpPr>
              <p:cNvPr id="2780" name="Google Shape;2780;p47"/>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1" name="Google Shape;2781;p47"/>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2" name="Google Shape;2782;p47"/>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3" name="Google Shape;2783;p47"/>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4" name="Google Shape;2784;p47"/>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5" name="Google Shape;2785;p47"/>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6" name="Google Shape;2786;p47"/>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7" name="Google Shape;2787;p47"/>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8" name="Google Shape;2788;p47"/>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9" name="Google Shape;2789;p47"/>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0" name="Google Shape;2790;p47"/>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1" name="Google Shape;2791;p47"/>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2" name="Google Shape;2792;p47"/>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3" name="Google Shape;2793;p47"/>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4" name="Google Shape;2794;p47"/>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5" name="Google Shape;2795;p47"/>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6" name="Google Shape;2796;p47"/>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7" name="Google Shape;2797;p47"/>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8" name="Google Shape;2798;p47"/>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9" name="Google Shape;2799;p47"/>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0" name="Google Shape;2800;p47"/>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1" name="Google Shape;2801;p47"/>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2" name="Google Shape;2802;p47"/>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3" name="Google Shape;2803;p47"/>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4" name="Google Shape;2804;p47"/>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5" name="Google Shape;2805;p47"/>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6" name="Google Shape;2806;p47"/>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7" name="Google Shape;2807;p47"/>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8" name="Google Shape;2808;p47"/>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9" name="Google Shape;2809;p47"/>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0" name="Google Shape;2810;p47"/>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1" name="Google Shape;2811;p47"/>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2" name="Google Shape;2812;p47"/>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3" name="Google Shape;2813;p47"/>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4" name="Google Shape;2814;p47"/>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5" name="Google Shape;2815;p47"/>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6" name="Google Shape;2816;p47"/>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7" name="Google Shape;2817;p47"/>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8" name="Google Shape;2818;p47"/>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9" name="Google Shape;2819;p47"/>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0" name="Google Shape;2820;p47"/>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1" name="Google Shape;2821;p47"/>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2" name="Google Shape;2822;p47"/>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3" name="Google Shape;2823;p47"/>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4" name="Google Shape;2824;p47"/>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5" name="Google Shape;2825;p47"/>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6" name="Google Shape;2826;p47"/>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7" name="Google Shape;2827;p47"/>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8" name="Google Shape;2828;p47"/>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9" name="Google Shape;2829;p47"/>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0" name="Google Shape;2830;p47"/>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1" name="Google Shape;2831;p47"/>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2" name="Google Shape;2832;p47"/>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3" name="Google Shape;2833;p47"/>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4" name="Google Shape;2834;p47"/>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5" name="Google Shape;2835;p47"/>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6" name="Google Shape;2836;p47"/>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7" name="Google Shape;2837;p47"/>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8" name="Google Shape;2838;p47"/>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9" name="Google Shape;2839;p47"/>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0" name="Google Shape;2840;p47"/>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1" name="Google Shape;2841;p47"/>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2" name="Google Shape;2842;p47"/>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3" name="Google Shape;2843;p47"/>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4" name="Google Shape;2844;p47"/>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5" name="Google Shape;2845;p47"/>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6" name="Google Shape;2846;p47"/>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7" name="Google Shape;2847;p47"/>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8" name="Google Shape;2848;p47"/>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9" name="Google Shape;2849;p47"/>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0" name="Google Shape;2850;p47"/>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1" name="Google Shape;2851;p47"/>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2" name="Google Shape;2852;p47"/>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3" name="Google Shape;2853;p47"/>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4" name="Google Shape;2854;p47"/>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5" name="Google Shape;2855;p47"/>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6" name="Google Shape;2856;p47"/>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7" name="Google Shape;2857;p47"/>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8" name="Google Shape;2858;p47"/>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9" name="Google Shape;2859;p47"/>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0" name="Google Shape;2860;p47"/>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1" name="Google Shape;2861;p47"/>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2" name="Google Shape;2862;p47"/>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3" name="Google Shape;2863;p47"/>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4" name="Google Shape;2864;p47"/>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5" name="Google Shape;2865;p47"/>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6" name="Google Shape;2866;p47"/>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7" name="Google Shape;2867;p47"/>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8" name="Google Shape;2868;p47"/>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9" name="Google Shape;2869;p47"/>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0" name="Google Shape;2870;p47"/>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1" name="Google Shape;2871;p47"/>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2" name="Google Shape;2872;p47"/>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3" name="Google Shape;2873;p47"/>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4" name="Google Shape;2874;p47"/>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5" name="Google Shape;2875;p47"/>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6" name="Google Shape;2876;p47"/>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7" name="Google Shape;2877;p47"/>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8" name="Google Shape;2878;p47"/>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9" name="Google Shape;2879;p47"/>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0" name="Google Shape;2880;p47"/>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1" name="Google Shape;2881;p47"/>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2" name="Google Shape;2882;p47"/>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3" name="Google Shape;2883;p47"/>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4" name="Google Shape;2884;p47"/>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5" name="Google Shape;2885;p47"/>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6" name="Google Shape;2886;p47"/>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87" name="Google Shape;2887;p47"/>
            <p:cNvSpPr/>
            <p:nvPr/>
          </p:nvSpPr>
          <p:spPr>
            <a:xfrm>
              <a:off x="4424312" y="3389781"/>
              <a:ext cx="2237898" cy="1292066"/>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8" name="Google Shape;2888;p47"/>
            <p:cNvSpPr/>
            <p:nvPr/>
          </p:nvSpPr>
          <p:spPr>
            <a:xfrm>
              <a:off x="4458697" y="3370540"/>
              <a:ext cx="2237898" cy="1292066"/>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9" name="Google Shape;2889;p47"/>
            <p:cNvSpPr/>
            <p:nvPr/>
          </p:nvSpPr>
          <p:spPr>
            <a:xfrm>
              <a:off x="4458697" y="3334726"/>
              <a:ext cx="2237898" cy="1292066"/>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0" name="Google Shape;2890;p47"/>
            <p:cNvSpPr/>
            <p:nvPr/>
          </p:nvSpPr>
          <p:spPr>
            <a:xfrm>
              <a:off x="5662371" y="3457123"/>
              <a:ext cx="830865" cy="479678"/>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1" name="Google Shape;2891;p47"/>
            <p:cNvSpPr/>
            <p:nvPr/>
          </p:nvSpPr>
          <p:spPr>
            <a:xfrm>
              <a:off x="5582647" y="3524845"/>
              <a:ext cx="793337" cy="45805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2" name="Google Shape;2892;p47"/>
            <p:cNvSpPr/>
            <p:nvPr/>
          </p:nvSpPr>
          <p:spPr>
            <a:xfrm>
              <a:off x="5520830" y="3560469"/>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3" name="Google Shape;2893;p47"/>
            <p:cNvSpPr/>
            <p:nvPr/>
          </p:nvSpPr>
          <p:spPr>
            <a:xfrm>
              <a:off x="5459108" y="3596188"/>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4" name="Google Shape;2894;p47"/>
            <p:cNvSpPr/>
            <p:nvPr/>
          </p:nvSpPr>
          <p:spPr>
            <a:xfrm>
              <a:off x="5006003" y="3836122"/>
              <a:ext cx="830770" cy="479679"/>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5" name="Google Shape;2895;p47"/>
            <p:cNvSpPr/>
            <p:nvPr/>
          </p:nvSpPr>
          <p:spPr>
            <a:xfrm>
              <a:off x="4926279" y="3903750"/>
              <a:ext cx="741616" cy="428244"/>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6" name="Google Shape;2896;p47"/>
            <p:cNvSpPr/>
            <p:nvPr/>
          </p:nvSpPr>
          <p:spPr>
            <a:xfrm>
              <a:off x="4864462" y="3939468"/>
              <a:ext cx="727614" cy="42005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7" name="Google Shape;2897;p47"/>
            <p:cNvSpPr/>
            <p:nvPr/>
          </p:nvSpPr>
          <p:spPr>
            <a:xfrm>
              <a:off x="4802740" y="3975092"/>
              <a:ext cx="620839" cy="358520"/>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8" name="Google Shape;2898;p47"/>
            <p:cNvSpPr/>
            <p:nvPr/>
          </p:nvSpPr>
          <p:spPr>
            <a:xfrm>
              <a:off x="5169357" y="3663339"/>
              <a:ext cx="421766" cy="243458"/>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9" name="Google Shape;2899;p47"/>
            <p:cNvSpPr/>
            <p:nvPr/>
          </p:nvSpPr>
          <p:spPr>
            <a:xfrm>
              <a:off x="5441867" y="3820597"/>
              <a:ext cx="421766" cy="243554"/>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0" name="Google Shape;2900;p47"/>
            <p:cNvSpPr/>
            <p:nvPr/>
          </p:nvSpPr>
          <p:spPr>
            <a:xfrm>
              <a:off x="5714378" y="3977950"/>
              <a:ext cx="421766" cy="243554"/>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1" name="Google Shape;2901;p47"/>
            <p:cNvSpPr/>
            <p:nvPr/>
          </p:nvSpPr>
          <p:spPr>
            <a:xfrm>
              <a:off x="2242896" y="2171438"/>
              <a:ext cx="357473" cy="206406"/>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2" name="Google Shape;2902;p47"/>
            <p:cNvSpPr/>
            <p:nvPr/>
          </p:nvSpPr>
          <p:spPr>
            <a:xfrm>
              <a:off x="2526170" y="2006084"/>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3" name="Google Shape;2903;p47"/>
            <p:cNvSpPr/>
            <p:nvPr/>
          </p:nvSpPr>
          <p:spPr>
            <a:xfrm>
              <a:off x="2632278" y="1017294"/>
              <a:ext cx="357473" cy="206311"/>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4" name="Google Shape;2904;p47"/>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5" name="Google Shape;2905;p47"/>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6" name="Google Shape;2906;p47"/>
            <p:cNvSpPr/>
            <p:nvPr/>
          </p:nvSpPr>
          <p:spPr>
            <a:xfrm>
              <a:off x="2811062" y="1120450"/>
              <a:ext cx="178689" cy="1032319"/>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7" name="Google Shape;2907;p47"/>
            <p:cNvSpPr/>
            <p:nvPr/>
          </p:nvSpPr>
          <p:spPr>
            <a:xfrm>
              <a:off x="2364150" y="1481542"/>
              <a:ext cx="357473" cy="2065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8" name="Google Shape;2908;p47"/>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9" name="Google Shape;2909;p47"/>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0" name="Google Shape;2910;p47"/>
            <p:cNvSpPr/>
            <p:nvPr/>
          </p:nvSpPr>
          <p:spPr>
            <a:xfrm>
              <a:off x="2542934" y="1584793"/>
              <a:ext cx="178688" cy="72189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1" name="Google Shape;2911;p47"/>
            <p:cNvSpPr/>
            <p:nvPr/>
          </p:nvSpPr>
          <p:spPr>
            <a:xfrm>
              <a:off x="2013915" y="2306693"/>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2" name="Google Shape;2912;p47"/>
            <p:cNvSpPr/>
            <p:nvPr/>
          </p:nvSpPr>
          <p:spPr>
            <a:xfrm>
              <a:off x="2078685" y="1971984"/>
              <a:ext cx="357473" cy="206406"/>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3" name="Google Shape;2913;p47"/>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4" name="Google Shape;2914;p47"/>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5" name="Google Shape;2915;p47"/>
            <p:cNvSpPr/>
            <p:nvPr/>
          </p:nvSpPr>
          <p:spPr>
            <a:xfrm>
              <a:off x="2257469" y="2075140"/>
              <a:ext cx="178689" cy="399097"/>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6" name="Google Shape;2916;p47"/>
            <p:cNvSpPr/>
            <p:nvPr/>
          </p:nvSpPr>
          <p:spPr>
            <a:xfrm>
              <a:off x="4050634" y="46890"/>
              <a:ext cx="205002" cy="29971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7" name="Google Shape;2917;p47"/>
            <p:cNvSpPr/>
            <p:nvPr/>
          </p:nvSpPr>
          <p:spPr>
            <a:xfrm>
              <a:off x="4066180" y="44285"/>
              <a:ext cx="98194" cy="12100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8" name="Google Shape;2918;p47"/>
            <p:cNvSpPr/>
            <p:nvPr/>
          </p:nvSpPr>
          <p:spPr>
            <a:xfrm>
              <a:off x="4085379" y="175665"/>
              <a:ext cx="121123" cy="13556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9" name="Google Shape;2919;p47"/>
            <p:cNvSpPr/>
            <p:nvPr/>
          </p:nvSpPr>
          <p:spPr>
            <a:xfrm>
              <a:off x="3878508" y="229758"/>
              <a:ext cx="228579" cy="325392"/>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0" name="Google Shape;2920;p47"/>
            <p:cNvSpPr/>
            <p:nvPr/>
          </p:nvSpPr>
          <p:spPr>
            <a:xfrm>
              <a:off x="4050113" y="220052"/>
              <a:ext cx="176568" cy="232904"/>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1" name="Google Shape;2921;p47"/>
            <p:cNvSpPr/>
            <p:nvPr/>
          </p:nvSpPr>
          <p:spPr>
            <a:xfrm>
              <a:off x="4081568" y="53558"/>
              <a:ext cx="129892" cy="160015"/>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2" name="Google Shape;2922;p47"/>
            <p:cNvSpPr/>
            <p:nvPr/>
          </p:nvSpPr>
          <p:spPr>
            <a:xfrm>
              <a:off x="4086841" y="52931"/>
              <a:ext cx="130406" cy="122734"/>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3" name="Google Shape;2923;p47"/>
            <p:cNvSpPr/>
            <p:nvPr/>
          </p:nvSpPr>
          <p:spPr>
            <a:xfrm>
              <a:off x="3930273" y="858890"/>
              <a:ext cx="102549" cy="78223"/>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4" name="Google Shape;2924;p47"/>
            <p:cNvSpPr/>
            <p:nvPr/>
          </p:nvSpPr>
          <p:spPr>
            <a:xfrm>
              <a:off x="3930726" y="883849"/>
              <a:ext cx="102084" cy="53297"/>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5" name="Google Shape;2925;p47"/>
            <p:cNvSpPr/>
            <p:nvPr/>
          </p:nvSpPr>
          <p:spPr>
            <a:xfrm>
              <a:off x="3878956" y="825175"/>
              <a:ext cx="93870" cy="7271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6" name="Google Shape;2926;p47"/>
            <p:cNvSpPr/>
            <p:nvPr/>
          </p:nvSpPr>
          <p:spPr>
            <a:xfrm>
              <a:off x="3879387" y="849177"/>
              <a:ext cx="93498" cy="4880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7" name="Google Shape;2927;p47"/>
            <p:cNvSpPr/>
            <p:nvPr/>
          </p:nvSpPr>
          <p:spPr>
            <a:xfrm>
              <a:off x="3913772" y="449985"/>
              <a:ext cx="223526" cy="385528"/>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8" name="Google Shape;2928;p47"/>
            <p:cNvSpPr/>
            <p:nvPr/>
          </p:nvSpPr>
          <p:spPr>
            <a:xfrm>
              <a:off x="3974732" y="450747"/>
              <a:ext cx="222535" cy="417442"/>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9" name="Google Shape;2929;p47"/>
            <p:cNvSpPr/>
            <p:nvPr/>
          </p:nvSpPr>
          <p:spPr>
            <a:xfrm>
              <a:off x="3891839" y="424458"/>
              <a:ext cx="332782" cy="30632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0" name="Google Shape;2930;p47"/>
            <p:cNvSpPr/>
            <p:nvPr/>
          </p:nvSpPr>
          <p:spPr>
            <a:xfrm>
              <a:off x="4159410" y="243442"/>
              <a:ext cx="115651" cy="405453"/>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1" name="Google Shape;2931;p47"/>
            <p:cNvSpPr/>
            <p:nvPr/>
          </p:nvSpPr>
          <p:spPr>
            <a:xfrm>
              <a:off x="4182076" y="238331"/>
              <a:ext cx="69928" cy="88934"/>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2" name="Google Shape;2932;p47"/>
            <p:cNvSpPr/>
            <p:nvPr/>
          </p:nvSpPr>
          <p:spPr>
            <a:xfrm>
              <a:off x="4044931" y="219924"/>
              <a:ext cx="59816" cy="6280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3" name="Google Shape;2933;p47"/>
            <p:cNvSpPr/>
            <p:nvPr/>
          </p:nvSpPr>
          <p:spPr>
            <a:xfrm>
              <a:off x="2494198" y="1192008"/>
              <a:ext cx="154251" cy="303342"/>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4" name="Google Shape;2934;p47"/>
            <p:cNvSpPr/>
            <p:nvPr/>
          </p:nvSpPr>
          <p:spPr>
            <a:xfrm>
              <a:off x="2527565" y="1904831"/>
              <a:ext cx="106588" cy="82319"/>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5" name="Google Shape;2935;p47"/>
            <p:cNvSpPr/>
            <p:nvPr/>
          </p:nvSpPr>
          <p:spPr>
            <a:xfrm>
              <a:off x="2527774" y="1931884"/>
              <a:ext cx="106123" cy="55368"/>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6" name="Google Shape;2936;p47"/>
            <p:cNvSpPr/>
            <p:nvPr/>
          </p:nvSpPr>
          <p:spPr>
            <a:xfrm>
              <a:off x="2655329" y="1830290"/>
              <a:ext cx="106576" cy="79516"/>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7" name="Google Shape;2937;p47"/>
            <p:cNvSpPr/>
            <p:nvPr/>
          </p:nvSpPr>
          <p:spPr>
            <a:xfrm>
              <a:off x="2655759" y="1855875"/>
              <a:ext cx="106154" cy="55320"/>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8" name="Google Shape;2938;p47"/>
            <p:cNvSpPr/>
            <p:nvPr/>
          </p:nvSpPr>
          <p:spPr>
            <a:xfrm>
              <a:off x="2362866" y="1465363"/>
              <a:ext cx="372536" cy="450662"/>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9" name="Google Shape;2939;p47"/>
            <p:cNvSpPr/>
            <p:nvPr/>
          </p:nvSpPr>
          <p:spPr>
            <a:xfrm>
              <a:off x="2393925" y="1163883"/>
              <a:ext cx="117160" cy="114020"/>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0" name="Google Shape;2940;p47"/>
            <p:cNvSpPr/>
            <p:nvPr/>
          </p:nvSpPr>
          <p:spPr>
            <a:xfrm>
              <a:off x="2362970" y="1179922"/>
              <a:ext cx="189574" cy="370837"/>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1" name="Google Shape;2941;p47"/>
            <p:cNvSpPr/>
            <p:nvPr/>
          </p:nvSpPr>
          <p:spPr>
            <a:xfrm>
              <a:off x="2389574" y="1045793"/>
              <a:ext cx="126365" cy="153696"/>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2" name="Google Shape;2942;p47"/>
            <p:cNvSpPr/>
            <p:nvPr/>
          </p:nvSpPr>
          <p:spPr>
            <a:xfrm>
              <a:off x="2377852" y="1032078"/>
              <a:ext cx="133256" cy="131805"/>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3" name="Google Shape;2943;p47"/>
            <p:cNvSpPr/>
            <p:nvPr/>
          </p:nvSpPr>
          <p:spPr>
            <a:xfrm>
              <a:off x="2511120" y="1180647"/>
              <a:ext cx="61436" cy="88868"/>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4" name="Google Shape;2944;p47"/>
            <p:cNvSpPr/>
            <p:nvPr/>
          </p:nvSpPr>
          <p:spPr>
            <a:xfrm>
              <a:off x="6137574" y="3350157"/>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5" name="Google Shape;2945;p47"/>
            <p:cNvSpPr/>
            <p:nvPr/>
          </p:nvSpPr>
          <p:spPr>
            <a:xfrm>
              <a:off x="6267054" y="2297586"/>
              <a:ext cx="217597" cy="318657"/>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6" name="Google Shape;2946;p47"/>
            <p:cNvSpPr/>
            <p:nvPr/>
          </p:nvSpPr>
          <p:spPr>
            <a:xfrm>
              <a:off x="6260770" y="2526901"/>
              <a:ext cx="40647" cy="23545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7" name="Google Shape;2947;p47"/>
            <p:cNvSpPr/>
            <p:nvPr/>
          </p:nvSpPr>
          <p:spPr>
            <a:xfrm>
              <a:off x="6283969" y="2294668"/>
              <a:ext cx="103921" cy="128329"/>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8" name="Google Shape;2948;p47"/>
            <p:cNvSpPr/>
            <p:nvPr/>
          </p:nvSpPr>
          <p:spPr>
            <a:xfrm>
              <a:off x="6304395" y="2434900"/>
              <a:ext cx="128622" cy="143860"/>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9" name="Google Shape;2949;p47"/>
            <p:cNvSpPr/>
            <p:nvPr/>
          </p:nvSpPr>
          <p:spPr>
            <a:xfrm>
              <a:off x="6266985" y="2481191"/>
              <a:ext cx="187397" cy="215209"/>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0" name="Google Shape;2950;p47"/>
            <p:cNvSpPr/>
            <p:nvPr/>
          </p:nvSpPr>
          <p:spPr>
            <a:xfrm>
              <a:off x="6300305" y="2304949"/>
              <a:ext cx="138529" cy="170431"/>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1" name="Google Shape;2951;p47"/>
            <p:cNvSpPr/>
            <p:nvPr/>
          </p:nvSpPr>
          <p:spPr>
            <a:xfrm>
              <a:off x="6305880" y="2304032"/>
              <a:ext cx="138474" cy="130867"/>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2" name="Google Shape;2952;p47"/>
            <p:cNvSpPr/>
            <p:nvPr/>
          </p:nvSpPr>
          <p:spPr>
            <a:xfrm>
              <a:off x="6412912" y="2510225"/>
              <a:ext cx="93089" cy="307779"/>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3" name="Google Shape;2953;p47"/>
            <p:cNvSpPr/>
            <p:nvPr/>
          </p:nvSpPr>
          <p:spPr>
            <a:xfrm>
              <a:off x="6328850" y="3433403"/>
              <a:ext cx="108744" cy="83141"/>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4" name="Google Shape;2954;p47"/>
            <p:cNvSpPr/>
            <p:nvPr/>
          </p:nvSpPr>
          <p:spPr>
            <a:xfrm>
              <a:off x="6329407" y="3459885"/>
              <a:ext cx="108204" cy="56238"/>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5" name="Google Shape;2955;p47"/>
            <p:cNvSpPr/>
            <p:nvPr/>
          </p:nvSpPr>
          <p:spPr>
            <a:xfrm>
              <a:off x="6246119" y="3415021"/>
              <a:ext cx="99827" cy="77341"/>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6" name="Google Shape;2956;p47"/>
            <p:cNvSpPr/>
            <p:nvPr/>
          </p:nvSpPr>
          <p:spPr>
            <a:xfrm>
              <a:off x="6246063" y="3440454"/>
              <a:ext cx="99536" cy="51729"/>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7" name="Google Shape;2957;p47"/>
            <p:cNvSpPr/>
            <p:nvPr/>
          </p:nvSpPr>
          <p:spPr>
            <a:xfrm>
              <a:off x="6262125" y="2696837"/>
              <a:ext cx="213068" cy="74445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8" name="Google Shape;2958;p47"/>
            <p:cNvSpPr/>
            <p:nvPr/>
          </p:nvSpPr>
          <p:spPr>
            <a:xfrm>
              <a:off x="6253173" y="2679311"/>
              <a:ext cx="226922" cy="495109"/>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9" name="Google Shape;2959;p47"/>
            <p:cNvSpPr/>
            <p:nvPr/>
          </p:nvSpPr>
          <p:spPr>
            <a:xfrm>
              <a:off x="6408973" y="2507035"/>
              <a:ext cx="76263" cy="95029"/>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0" name="Google Shape;2960;p47"/>
            <p:cNvSpPr/>
            <p:nvPr/>
          </p:nvSpPr>
          <p:spPr>
            <a:xfrm>
              <a:off x="6261399" y="2481311"/>
              <a:ext cx="63531" cy="66745"/>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1" name="Google Shape;2961;p47"/>
            <p:cNvSpPr/>
            <p:nvPr/>
          </p:nvSpPr>
          <p:spPr>
            <a:xfrm>
              <a:off x="2608942" y="4557070"/>
              <a:ext cx="432244" cy="249555"/>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2" name="Google Shape;2962;p47"/>
            <p:cNvSpPr/>
            <p:nvPr/>
          </p:nvSpPr>
          <p:spPr>
            <a:xfrm>
              <a:off x="2930982" y="3722965"/>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3" name="Google Shape;2963;p47"/>
            <p:cNvSpPr/>
            <p:nvPr/>
          </p:nvSpPr>
          <p:spPr>
            <a:xfrm>
              <a:off x="2667241" y="4676337"/>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4" name="Google Shape;2964;p47"/>
            <p:cNvSpPr/>
            <p:nvPr/>
          </p:nvSpPr>
          <p:spPr>
            <a:xfrm>
              <a:off x="2667120" y="4688038"/>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5" name="Google Shape;2965;p47"/>
            <p:cNvSpPr/>
            <p:nvPr/>
          </p:nvSpPr>
          <p:spPr>
            <a:xfrm>
              <a:off x="2825027" y="4597173"/>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6" name="Google Shape;2966;p47"/>
            <p:cNvSpPr/>
            <p:nvPr/>
          </p:nvSpPr>
          <p:spPr>
            <a:xfrm>
              <a:off x="2825072" y="4608314"/>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7" name="Google Shape;2967;p47"/>
            <p:cNvSpPr/>
            <p:nvPr/>
          </p:nvSpPr>
          <p:spPr>
            <a:xfrm>
              <a:off x="2742284" y="3964900"/>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8" name="Google Shape;2968;p47"/>
            <p:cNvSpPr/>
            <p:nvPr/>
          </p:nvSpPr>
          <p:spPr>
            <a:xfrm>
              <a:off x="2743301" y="3964900"/>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9" name="Google Shape;2969;p47"/>
            <p:cNvSpPr/>
            <p:nvPr/>
          </p:nvSpPr>
          <p:spPr>
            <a:xfrm>
              <a:off x="2790577" y="3522142"/>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0" name="Google Shape;2970;p47"/>
            <p:cNvSpPr/>
            <p:nvPr/>
          </p:nvSpPr>
          <p:spPr>
            <a:xfrm>
              <a:off x="2954700" y="3752463"/>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1" name="Google Shape;2971;p47"/>
            <p:cNvSpPr/>
            <p:nvPr/>
          </p:nvSpPr>
          <p:spPr>
            <a:xfrm>
              <a:off x="2782487" y="3720882"/>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2" name="Google Shape;2972;p47"/>
            <p:cNvSpPr/>
            <p:nvPr/>
          </p:nvSpPr>
          <p:spPr>
            <a:xfrm>
              <a:off x="2469603" y="3777311"/>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3" name="Google Shape;2973;p47"/>
            <p:cNvSpPr/>
            <p:nvPr/>
          </p:nvSpPr>
          <p:spPr>
            <a:xfrm>
              <a:off x="2743245" y="3761847"/>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4" name="Google Shape;2974;p47"/>
            <p:cNvSpPr/>
            <p:nvPr/>
          </p:nvSpPr>
          <p:spPr>
            <a:xfrm>
              <a:off x="2783810" y="3522089"/>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5" name="Google Shape;2975;p47"/>
            <p:cNvSpPr/>
            <p:nvPr/>
          </p:nvSpPr>
          <p:spPr>
            <a:xfrm>
              <a:off x="2011725" y="4252365"/>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6" name="Google Shape;2976;p47"/>
            <p:cNvSpPr/>
            <p:nvPr/>
          </p:nvSpPr>
          <p:spPr>
            <a:xfrm>
              <a:off x="2116256" y="4345803"/>
              <a:ext cx="122876" cy="95119"/>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7" name="Google Shape;2977;p47"/>
            <p:cNvSpPr/>
            <p:nvPr/>
          </p:nvSpPr>
          <p:spPr>
            <a:xfrm>
              <a:off x="2116272" y="4377142"/>
              <a:ext cx="122242" cy="6375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8" name="Google Shape;2978;p47"/>
            <p:cNvSpPr/>
            <p:nvPr/>
          </p:nvSpPr>
          <p:spPr>
            <a:xfrm>
              <a:off x="2242069" y="4298215"/>
              <a:ext cx="122771" cy="91654"/>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9" name="Google Shape;2979;p47"/>
            <p:cNvSpPr/>
            <p:nvPr/>
          </p:nvSpPr>
          <p:spPr>
            <a:xfrm>
              <a:off x="2242300" y="4327803"/>
              <a:ext cx="122230" cy="6380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0" name="Google Shape;2980;p47"/>
            <p:cNvSpPr/>
            <p:nvPr/>
          </p:nvSpPr>
          <p:spPr>
            <a:xfrm>
              <a:off x="2122246" y="3749635"/>
              <a:ext cx="211613" cy="606004"/>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1" name="Google Shape;2981;p47"/>
            <p:cNvSpPr/>
            <p:nvPr/>
          </p:nvSpPr>
          <p:spPr>
            <a:xfrm>
              <a:off x="2150411" y="3371683"/>
              <a:ext cx="135319" cy="132132"/>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2" name="Google Shape;2982;p47"/>
            <p:cNvSpPr/>
            <p:nvPr/>
          </p:nvSpPr>
          <p:spPr>
            <a:xfrm>
              <a:off x="2307535" y="3402925"/>
              <a:ext cx="192267" cy="377666"/>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3" name="Google Shape;2983;p47"/>
            <p:cNvSpPr/>
            <p:nvPr/>
          </p:nvSpPr>
          <p:spPr>
            <a:xfrm>
              <a:off x="2114600" y="3389774"/>
              <a:ext cx="219367" cy="442443"/>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4" name="Google Shape;2984;p47"/>
            <p:cNvSpPr/>
            <p:nvPr/>
          </p:nvSpPr>
          <p:spPr>
            <a:xfrm>
              <a:off x="2145213" y="3235029"/>
              <a:ext cx="146094" cy="177613"/>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5" name="Google Shape;2985;p47"/>
            <p:cNvSpPr/>
            <p:nvPr/>
          </p:nvSpPr>
          <p:spPr>
            <a:xfrm>
              <a:off x="2131725" y="3219615"/>
              <a:ext cx="154031" cy="152067"/>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6" name="Google Shape;2986;p47"/>
            <p:cNvSpPr/>
            <p:nvPr/>
          </p:nvSpPr>
          <p:spPr>
            <a:xfrm>
              <a:off x="2103052" y="3477411"/>
              <a:ext cx="196972" cy="338613"/>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7" name="Google Shape;2987;p47"/>
            <p:cNvSpPr/>
            <p:nvPr/>
          </p:nvSpPr>
          <p:spPr>
            <a:xfrm>
              <a:off x="2312810" y="3580852"/>
              <a:ext cx="228028" cy="306609"/>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8" name="Google Shape;2988;p47"/>
            <p:cNvSpPr/>
            <p:nvPr/>
          </p:nvSpPr>
          <p:spPr>
            <a:xfrm>
              <a:off x="2273486" y="3773067"/>
              <a:ext cx="115992" cy="56976"/>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9" name="Google Shape;2989;p47"/>
            <p:cNvSpPr/>
            <p:nvPr/>
          </p:nvSpPr>
          <p:spPr>
            <a:xfrm>
              <a:off x="2440714" y="3737029"/>
              <a:ext cx="71478" cy="5909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0" name="Google Shape;2990;p47"/>
            <p:cNvSpPr/>
            <p:nvPr/>
          </p:nvSpPr>
          <p:spPr>
            <a:xfrm>
              <a:off x="2285854" y="3390448"/>
              <a:ext cx="70866" cy="103155"/>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1" name="Google Shape;2991;p47"/>
            <p:cNvSpPr/>
            <p:nvPr/>
          </p:nvSpPr>
          <p:spPr>
            <a:xfrm>
              <a:off x="2088637" y="3460502"/>
              <a:ext cx="85975" cy="128318"/>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2" name="Google Shape;2992;p47"/>
            <p:cNvSpPr/>
            <p:nvPr/>
          </p:nvSpPr>
          <p:spPr>
            <a:xfrm>
              <a:off x="4813163" y="609565"/>
              <a:ext cx="169617" cy="33321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3" name="Google Shape;2993;p47"/>
            <p:cNvSpPr/>
            <p:nvPr/>
          </p:nvSpPr>
          <p:spPr>
            <a:xfrm>
              <a:off x="4828467" y="1392196"/>
              <a:ext cx="116692" cy="90410"/>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4" name="Google Shape;2994;p47"/>
            <p:cNvSpPr/>
            <p:nvPr/>
          </p:nvSpPr>
          <p:spPr>
            <a:xfrm>
              <a:off x="4829505" y="1421916"/>
              <a:ext cx="116196" cy="60608"/>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5" name="Google Shape;2995;p47"/>
            <p:cNvSpPr/>
            <p:nvPr/>
          </p:nvSpPr>
          <p:spPr>
            <a:xfrm>
              <a:off x="4688430" y="1310886"/>
              <a:ext cx="116665" cy="87067"/>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6" name="Google Shape;2996;p47"/>
            <p:cNvSpPr/>
            <p:nvPr/>
          </p:nvSpPr>
          <p:spPr>
            <a:xfrm>
              <a:off x="4688726" y="1338477"/>
              <a:ext cx="116135" cy="60608"/>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7" name="Google Shape;2997;p47"/>
            <p:cNvSpPr/>
            <p:nvPr/>
          </p:nvSpPr>
          <p:spPr>
            <a:xfrm>
              <a:off x="4717732" y="910305"/>
              <a:ext cx="408631" cy="493987"/>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8" name="Google Shape;2998;p47"/>
            <p:cNvSpPr/>
            <p:nvPr/>
          </p:nvSpPr>
          <p:spPr>
            <a:xfrm>
              <a:off x="4963696" y="579048"/>
              <a:ext cx="128556" cy="125075"/>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9" name="Google Shape;2999;p47"/>
            <p:cNvSpPr/>
            <p:nvPr/>
          </p:nvSpPr>
          <p:spPr>
            <a:xfrm>
              <a:off x="4918440" y="596574"/>
              <a:ext cx="208599" cy="407146"/>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0" name="Google Shape;3000;p47"/>
            <p:cNvSpPr/>
            <p:nvPr/>
          </p:nvSpPr>
          <p:spPr>
            <a:xfrm>
              <a:off x="4958560" y="449309"/>
              <a:ext cx="138537" cy="168686"/>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1" name="Google Shape;3001;p47"/>
            <p:cNvSpPr/>
            <p:nvPr/>
          </p:nvSpPr>
          <p:spPr>
            <a:xfrm>
              <a:off x="4963736" y="434568"/>
              <a:ext cx="146199" cy="144480"/>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2" name="Google Shape;3002;p47"/>
            <p:cNvSpPr/>
            <p:nvPr/>
          </p:nvSpPr>
          <p:spPr>
            <a:xfrm>
              <a:off x="4896275" y="596956"/>
              <a:ext cx="67341" cy="98012"/>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3" name="Google Shape;3003;p47"/>
            <p:cNvSpPr/>
            <p:nvPr/>
          </p:nvSpPr>
          <p:spPr>
            <a:xfrm>
              <a:off x="5434686" y="3650290"/>
              <a:ext cx="676058" cy="390429"/>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4" name="Google Shape;3004;p47"/>
            <p:cNvSpPr/>
            <p:nvPr/>
          </p:nvSpPr>
          <p:spPr>
            <a:xfrm>
              <a:off x="5472633" y="3576375"/>
              <a:ext cx="587572" cy="226763"/>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5" name="Google Shape;3005;p47"/>
            <p:cNvSpPr/>
            <p:nvPr/>
          </p:nvSpPr>
          <p:spPr>
            <a:xfrm>
              <a:off x="5434724" y="3741253"/>
              <a:ext cx="51339" cy="103346"/>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6" name="Google Shape;3006;p47"/>
            <p:cNvSpPr/>
            <p:nvPr/>
          </p:nvSpPr>
          <p:spPr>
            <a:xfrm>
              <a:off x="6065565" y="3741825"/>
              <a:ext cx="45148" cy="102774"/>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7" name="Google Shape;3007;p47"/>
            <p:cNvSpPr/>
            <p:nvPr/>
          </p:nvSpPr>
          <p:spPr>
            <a:xfrm>
              <a:off x="5494446" y="3630573"/>
              <a:ext cx="562737" cy="32480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8" name="Google Shape;3008;p47"/>
            <p:cNvSpPr/>
            <p:nvPr/>
          </p:nvSpPr>
          <p:spPr>
            <a:xfrm>
              <a:off x="5460441" y="3803737"/>
              <a:ext cx="614737" cy="220544"/>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9" name="Google Shape;3009;p47"/>
            <p:cNvSpPr/>
            <p:nvPr/>
          </p:nvSpPr>
          <p:spPr>
            <a:xfrm>
              <a:off x="5434724" y="3551706"/>
              <a:ext cx="675989" cy="390489"/>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0" name="Google Shape;3010;p47"/>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1" name="Google Shape;3011;p47"/>
            <p:cNvSpPr/>
            <p:nvPr/>
          </p:nvSpPr>
          <p:spPr>
            <a:xfrm>
              <a:off x="5382050" y="3902892"/>
              <a:ext cx="186213" cy="107537"/>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2" name="Google Shape;3012;p47"/>
            <p:cNvSpPr/>
            <p:nvPr/>
          </p:nvSpPr>
          <p:spPr>
            <a:xfrm>
              <a:off x="5425961" y="3928134"/>
              <a:ext cx="142303" cy="132873"/>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3" name="Google Shape;3013;p47"/>
            <p:cNvSpPr/>
            <p:nvPr/>
          </p:nvSpPr>
          <p:spPr>
            <a:xfrm>
              <a:off x="5023720" y="3961462"/>
              <a:ext cx="431291" cy="317858"/>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4" name="Google Shape;3014;p47"/>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5" name="Google Shape;3015;p47"/>
            <p:cNvSpPr/>
            <p:nvPr/>
          </p:nvSpPr>
          <p:spPr>
            <a:xfrm>
              <a:off x="5833536" y="4556308"/>
              <a:ext cx="432244" cy="249555"/>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6" name="Google Shape;3016;p47"/>
            <p:cNvSpPr/>
            <p:nvPr/>
          </p:nvSpPr>
          <p:spPr>
            <a:xfrm>
              <a:off x="6124048" y="3784878"/>
              <a:ext cx="99113" cy="215741"/>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7" name="Google Shape;3017;p47"/>
            <p:cNvSpPr/>
            <p:nvPr/>
          </p:nvSpPr>
          <p:spPr>
            <a:xfrm>
              <a:off x="6137955" y="3696137"/>
              <a:ext cx="71246" cy="137090"/>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8" name="Google Shape;3018;p47"/>
            <p:cNvSpPr/>
            <p:nvPr/>
          </p:nvSpPr>
          <p:spPr>
            <a:xfrm>
              <a:off x="5898535" y="4644969"/>
              <a:ext cx="153698" cy="86203"/>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9" name="Google Shape;3019;p47"/>
            <p:cNvSpPr/>
            <p:nvPr/>
          </p:nvSpPr>
          <p:spPr>
            <a:xfrm>
              <a:off x="5898544" y="4659654"/>
              <a:ext cx="151113" cy="71804"/>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0" name="Google Shape;3020;p47"/>
            <p:cNvSpPr/>
            <p:nvPr/>
          </p:nvSpPr>
          <p:spPr>
            <a:xfrm>
              <a:off x="6010930" y="4594540"/>
              <a:ext cx="153698" cy="86245"/>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1" name="Google Shape;3021;p47"/>
            <p:cNvSpPr/>
            <p:nvPr/>
          </p:nvSpPr>
          <p:spPr>
            <a:xfrm>
              <a:off x="6010940" y="4609266"/>
              <a:ext cx="151113" cy="71804"/>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2" name="Google Shape;3022;p47"/>
            <p:cNvSpPr/>
            <p:nvPr/>
          </p:nvSpPr>
          <p:spPr>
            <a:xfrm>
              <a:off x="5939834" y="4034528"/>
              <a:ext cx="224738" cy="6344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3" name="Google Shape;3023;p47"/>
            <p:cNvSpPr/>
            <p:nvPr/>
          </p:nvSpPr>
          <p:spPr>
            <a:xfrm>
              <a:off x="5972635" y="3514319"/>
              <a:ext cx="163123" cy="261076"/>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4" name="Google Shape;3024;p47"/>
            <p:cNvSpPr/>
            <p:nvPr/>
          </p:nvSpPr>
          <p:spPr>
            <a:xfrm>
              <a:off x="5938247" y="3698937"/>
              <a:ext cx="250857" cy="415389"/>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5" name="Google Shape;3025;p47"/>
            <p:cNvSpPr/>
            <p:nvPr/>
          </p:nvSpPr>
          <p:spPr>
            <a:xfrm>
              <a:off x="5692823" y="3751153"/>
              <a:ext cx="318504" cy="248122"/>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6" name="Google Shape;3026;p47"/>
            <p:cNvSpPr/>
            <p:nvPr/>
          </p:nvSpPr>
          <p:spPr>
            <a:xfrm>
              <a:off x="5925738" y="3745773"/>
              <a:ext cx="96916" cy="141862"/>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7" name="Google Shape;3027;p47"/>
            <p:cNvSpPr/>
            <p:nvPr/>
          </p:nvSpPr>
          <p:spPr>
            <a:xfrm>
              <a:off x="5972396" y="3502859"/>
              <a:ext cx="158142" cy="174304"/>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28" name="Google Shape;3028;p47"/>
            <p:cNvGrpSpPr/>
            <p:nvPr/>
          </p:nvGrpSpPr>
          <p:grpSpPr>
            <a:xfrm>
              <a:off x="3871486" y="368362"/>
              <a:ext cx="330894" cy="250785"/>
              <a:chOff x="6621095" y="1452181"/>
              <a:chExt cx="330894" cy="250785"/>
            </a:xfrm>
          </p:grpSpPr>
          <p:sp>
            <p:nvSpPr>
              <p:cNvPr id="3029" name="Google Shape;3029;p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0" name="Google Shape;3030;p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1" name="Google Shape;3031;p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2" name="Google Shape;3032;p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3" name="Google Shape;3033;p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34" name="Google Shape;3034;p47"/>
            <p:cNvGrpSpPr/>
            <p:nvPr/>
          </p:nvGrpSpPr>
          <p:grpSpPr>
            <a:xfrm>
              <a:off x="4704106" y="852569"/>
              <a:ext cx="330894" cy="250785"/>
              <a:chOff x="6621095" y="1452181"/>
              <a:chExt cx="330894" cy="250785"/>
            </a:xfrm>
          </p:grpSpPr>
          <p:sp>
            <p:nvSpPr>
              <p:cNvPr id="3035" name="Google Shape;3035;p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6" name="Google Shape;3036;p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7" name="Google Shape;3037;p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8" name="Google Shape;3038;p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9" name="Google Shape;3039;p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40" name="Google Shape;3040;p47"/>
            <p:cNvSpPr/>
            <p:nvPr/>
          </p:nvSpPr>
          <p:spPr>
            <a:xfrm>
              <a:off x="5005135" y="663654"/>
              <a:ext cx="157949" cy="441664"/>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1" name="Google Shape;3041;p47"/>
            <p:cNvSpPr/>
            <p:nvPr/>
          </p:nvSpPr>
          <p:spPr>
            <a:xfrm>
              <a:off x="5078203" y="660182"/>
              <a:ext cx="90963" cy="123358"/>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42" name="Google Shape;3042;p47"/>
            <p:cNvGrpSpPr/>
            <p:nvPr/>
          </p:nvGrpSpPr>
          <p:grpSpPr>
            <a:xfrm flipH="1">
              <a:off x="2446567" y="1414370"/>
              <a:ext cx="298963" cy="226660"/>
              <a:chOff x="6621095" y="1452181"/>
              <a:chExt cx="330894" cy="250785"/>
            </a:xfrm>
          </p:grpSpPr>
          <p:sp>
            <p:nvSpPr>
              <p:cNvPr id="3043" name="Google Shape;3043;p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4" name="Google Shape;3044;p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5" name="Google Shape;3045;p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6" name="Google Shape;3046;p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7" name="Google Shape;3047;p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48" name="Google Shape;3048;p47"/>
            <p:cNvSpPr/>
            <p:nvPr/>
          </p:nvSpPr>
          <p:spPr>
            <a:xfrm>
              <a:off x="2329846" y="1241863"/>
              <a:ext cx="143174" cy="402337"/>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9" name="Google Shape;3049;p47"/>
            <p:cNvSpPr/>
            <p:nvPr/>
          </p:nvSpPr>
          <p:spPr>
            <a:xfrm>
              <a:off x="2323859" y="1237315"/>
              <a:ext cx="82772" cy="112806"/>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50" name="Google Shape;3050;p47"/>
          <p:cNvGrpSpPr/>
          <p:nvPr/>
        </p:nvGrpSpPr>
        <p:grpSpPr>
          <a:xfrm>
            <a:off x="2531557" y="3196864"/>
            <a:ext cx="1407493" cy="1561147"/>
            <a:chOff x="2152750" y="190500"/>
            <a:chExt cx="4293756" cy="4762499"/>
          </a:xfrm>
        </p:grpSpPr>
        <p:sp>
          <p:nvSpPr>
            <p:cNvPr id="3051" name="Google Shape;3051;p47"/>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2" name="Google Shape;3052;p47"/>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3" name="Google Shape;3053;p47"/>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4" name="Google Shape;3054;p47"/>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5" name="Google Shape;3055;p47"/>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6" name="Google Shape;3056;p47"/>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7" name="Google Shape;3057;p47"/>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8" name="Google Shape;3058;p47"/>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9" name="Google Shape;3059;p47"/>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0" name="Google Shape;3060;p47"/>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1" name="Google Shape;3061;p47"/>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2" name="Google Shape;3062;p47"/>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3" name="Google Shape;3063;p47"/>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4" name="Google Shape;3064;p47"/>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5" name="Google Shape;3065;p47"/>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6" name="Google Shape;3066;p47"/>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7" name="Google Shape;3067;p47"/>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8" name="Google Shape;3068;p47"/>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9" name="Google Shape;3069;p47"/>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0" name="Google Shape;3070;p47"/>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1" name="Google Shape;3071;p47"/>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2" name="Google Shape;3072;p47"/>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3" name="Google Shape;3073;p47"/>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4" name="Google Shape;3074;p47"/>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5" name="Google Shape;3075;p47"/>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6" name="Google Shape;3076;p47"/>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7" name="Google Shape;3077;p47"/>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8" name="Google Shape;3078;p47"/>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9" name="Google Shape;3079;p47"/>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0" name="Google Shape;3080;p47"/>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1" name="Google Shape;3081;p47"/>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2" name="Google Shape;3082;p47"/>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3" name="Google Shape;3083;p47"/>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4" name="Google Shape;3084;p47"/>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5" name="Google Shape;3085;p47"/>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6" name="Google Shape;3086;p47"/>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7" name="Google Shape;3087;p47"/>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8" name="Google Shape;3088;p47"/>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9" name="Google Shape;3089;p47"/>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0" name="Google Shape;3090;p47"/>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1" name="Google Shape;3091;p47"/>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2" name="Google Shape;3092;p47"/>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3" name="Google Shape;3093;p47"/>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4" name="Google Shape;3094;p47"/>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5" name="Google Shape;3095;p47"/>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6" name="Google Shape;3096;p47"/>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7" name="Google Shape;3097;p47"/>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8" name="Google Shape;3098;p47"/>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9" name="Google Shape;3099;p47"/>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0" name="Google Shape;3100;p47"/>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1" name="Google Shape;3101;p47"/>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2" name="Google Shape;3102;p47"/>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3" name="Google Shape;3103;p47"/>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4" name="Google Shape;3104;p47"/>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5" name="Google Shape;3105;p47"/>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6" name="Google Shape;3106;p47"/>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7" name="Google Shape;3107;p47"/>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8" name="Google Shape;3108;p47"/>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9" name="Google Shape;3109;p47"/>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0" name="Google Shape;3110;p47"/>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1" name="Google Shape;3111;p47"/>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2" name="Google Shape;3112;p47"/>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3" name="Google Shape;3113;p47"/>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4" name="Google Shape;3114;p47"/>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5" name="Google Shape;3115;p47"/>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6" name="Google Shape;3116;p47"/>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7" name="Google Shape;3117;p47"/>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8" name="Google Shape;3118;p47"/>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9" name="Google Shape;3119;p47"/>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0" name="Google Shape;3120;p47"/>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1" name="Google Shape;3121;p47"/>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2" name="Google Shape;3122;p47"/>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3" name="Google Shape;3123;p47"/>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4" name="Google Shape;3124;p47"/>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25" name="Google Shape;3125;p47"/>
            <p:cNvGrpSpPr/>
            <p:nvPr/>
          </p:nvGrpSpPr>
          <p:grpSpPr>
            <a:xfrm>
              <a:off x="3923682" y="3244965"/>
              <a:ext cx="195764" cy="131404"/>
              <a:chOff x="5733332" y="4102215"/>
              <a:chExt cx="195764" cy="131404"/>
            </a:xfrm>
          </p:grpSpPr>
          <p:sp>
            <p:nvSpPr>
              <p:cNvPr id="3126" name="Google Shape;3126;p47"/>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7" name="Google Shape;3127;p47"/>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8" name="Google Shape;3128;p47"/>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9" name="Google Shape;3129;p47"/>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0" name="Google Shape;3130;p47"/>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1" name="Google Shape;3131;p47"/>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2" name="Google Shape;3132;p47"/>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3" name="Google Shape;3133;p47"/>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4" name="Google Shape;3134;p47"/>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35" name="Google Shape;3135;p47"/>
            <p:cNvGrpSpPr/>
            <p:nvPr/>
          </p:nvGrpSpPr>
          <p:grpSpPr>
            <a:xfrm flipH="1">
              <a:off x="3829267" y="2465054"/>
              <a:ext cx="683694" cy="518573"/>
              <a:chOff x="6621095" y="1452181"/>
              <a:chExt cx="330894" cy="250785"/>
            </a:xfrm>
          </p:grpSpPr>
          <p:sp>
            <p:nvSpPr>
              <p:cNvPr id="3136" name="Google Shape;3136;p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7" name="Google Shape;3137;p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8" name="Google Shape;3138;p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9" name="Google Shape;3139;p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0" name="Google Shape;3140;p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141" name="Google Shape;3141;p47"/>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2" name="Google Shape;3142;p47"/>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3" name="Google Shape;3143;p47"/>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4" name="Google Shape;3144;p47"/>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5" name="Google Shape;3145;p47"/>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6" name="Google Shape;3146;p47"/>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7" name="Google Shape;3147;p47"/>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8" name="Google Shape;3148;p47"/>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9" name="Google Shape;3149;p47"/>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0" name="Google Shape;3150;p47"/>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1" name="Google Shape;3151;p47"/>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2" name="Google Shape;3152;p47"/>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3" name="Google Shape;3153;p47"/>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4" name="Google Shape;3154;p47"/>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5" name="Google Shape;3155;p47"/>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6" name="Google Shape;3156;p47"/>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7" name="Google Shape;3157;p47"/>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8" name="Google Shape;3158;p47"/>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59" name="Google Shape;3159;p47"/>
          <p:cNvGrpSpPr/>
          <p:nvPr/>
        </p:nvGrpSpPr>
        <p:grpSpPr>
          <a:xfrm>
            <a:off x="4562440" y="2924958"/>
            <a:ext cx="1641530" cy="1833054"/>
            <a:chOff x="2152775" y="305709"/>
            <a:chExt cx="4264823" cy="4762415"/>
          </a:xfrm>
        </p:grpSpPr>
        <p:grpSp>
          <p:nvGrpSpPr>
            <p:cNvPr id="3160" name="Google Shape;3160;p47"/>
            <p:cNvGrpSpPr/>
            <p:nvPr/>
          </p:nvGrpSpPr>
          <p:grpSpPr>
            <a:xfrm>
              <a:off x="2593845" y="3487641"/>
              <a:ext cx="936028" cy="696373"/>
              <a:chOff x="4403470" y="4229766"/>
              <a:chExt cx="936028" cy="696373"/>
            </a:xfrm>
          </p:grpSpPr>
          <p:sp>
            <p:nvSpPr>
              <p:cNvPr id="3161" name="Google Shape;3161;p47"/>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2" name="Google Shape;3162;p47"/>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3" name="Google Shape;3163;p47"/>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4" name="Google Shape;3164;p47"/>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5" name="Google Shape;3165;p47"/>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6" name="Google Shape;3166;p47"/>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7" name="Google Shape;3167;p47"/>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8" name="Google Shape;3168;p47"/>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9" name="Google Shape;3169;p47"/>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0" name="Google Shape;3170;p47"/>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1" name="Google Shape;3171;p47"/>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2" name="Google Shape;3172;p47"/>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3" name="Google Shape;3173;p47"/>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4" name="Google Shape;3174;p47"/>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5" name="Google Shape;3175;p47"/>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6" name="Google Shape;3176;p47"/>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7" name="Google Shape;3177;p47"/>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78" name="Google Shape;3178;p47"/>
            <p:cNvGrpSpPr/>
            <p:nvPr/>
          </p:nvGrpSpPr>
          <p:grpSpPr>
            <a:xfrm>
              <a:off x="2682040" y="3351243"/>
              <a:ext cx="883852" cy="621125"/>
              <a:chOff x="4491665" y="4093368"/>
              <a:chExt cx="883852" cy="621125"/>
            </a:xfrm>
          </p:grpSpPr>
          <p:sp>
            <p:nvSpPr>
              <p:cNvPr id="3179" name="Google Shape;3179;p47"/>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0" name="Google Shape;3180;p47"/>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1" name="Google Shape;3181;p47"/>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2" name="Google Shape;3182;p47"/>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3" name="Google Shape;3183;p47"/>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4" name="Google Shape;3184;p47"/>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5" name="Google Shape;3185;p47"/>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6" name="Google Shape;3186;p47"/>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7" name="Google Shape;3187;p47"/>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8" name="Google Shape;3188;p47"/>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9" name="Google Shape;3189;p47"/>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0" name="Google Shape;3190;p47"/>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1" name="Google Shape;3191;p47"/>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2" name="Google Shape;3192;p47"/>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3" name="Google Shape;3193;p47"/>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4" name="Google Shape;3194;p47"/>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95" name="Google Shape;3195;p47"/>
            <p:cNvGrpSpPr/>
            <p:nvPr/>
          </p:nvGrpSpPr>
          <p:grpSpPr>
            <a:xfrm>
              <a:off x="2654955" y="3219989"/>
              <a:ext cx="883852" cy="621029"/>
              <a:chOff x="4464580" y="3962114"/>
              <a:chExt cx="883852" cy="621029"/>
            </a:xfrm>
          </p:grpSpPr>
          <p:sp>
            <p:nvSpPr>
              <p:cNvPr id="3196" name="Google Shape;3196;p47"/>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7" name="Google Shape;3197;p47"/>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8" name="Google Shape;3198;p47"/>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9" name="Google Shape;3199;p47"/>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0" name="Google Shape;3200;p47"/>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1" name="Google Shape;3201;p47"/>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2" name="Google Shape;3202;p47"/>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3" name="Google Shape;3203;p47"/>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4" name="Google Shape;3204;p47"/>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5" name="Google Shape;3205;p47"/>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6" name="Google Shape;3206;p47"/>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7" name="Google Shape;3207;p47"/>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8" name="Google Shape;3208;p47"/>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9" name="Google Shape;3209;p47"/>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0" name="Google Shape;3210;p47"/>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1" name="Google Shape;3211;p47"/>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12" name="Google Shape;3212;p47"/>
            <p:cNvGrpSpPr/>
            <p:nvPr/>
          </p:nvGrpSpPr>
          <p:grpSpPr>
            <a:xfrm>
              <a:off x="2692590" y="3093401"/>
              <a:ext cx="883852" cy="621030"/>
              <a:chOff x="4502215" y="3835526"/>
              <a:chExt cx="883852" cy="621030"/>
            </a:xfrm>
          </p:grpSpPr>
          <p:sp>
            <p:nvSpPr>
              <p:cNvPr id="3213" name="Google Shape;3213;p47"/>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4" name="Google Shape;3214;p47"/>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5" name="Google Shape;3215;p47"/>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6" name="Google Shape;3216;p47"/>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7" name="Google Shape;3217;p47"/>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8" name="Google Shape;3218;p47"/>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9" name="Google Shape;3219;p47"/>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0" name="Google Shape;3220;p47"/>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1" name="Google Shape;3221;p47"/>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2" name="Google Shape;3222;p47"/>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3" name="Google Shape;3223;p47"/>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4" name="Google Shape;3224;p47"/>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5" name="Google Shape;3225;p47"/>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6" name="Google Shape;3226;p47"/>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7" name="Google Shape;3227;p47"/>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8" name="Google Shape;3228;p47"/>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29" name="Google Shape;3229;p47"/>
            <p:cNvGrpSpPr/>
            <p:nvPr/>
          </p:nvGrpSpPr>
          <p:grpSpPr>
            <a:xfrm>
              <a:off x="2665504" y="2962052"/>
              <a:ext cx="883852" cy="621125"/>
              <a:chOff x="4475129" y="3704177"/>
              <a:chExt cx="883852" cy="621125"/>
            </a:xfrm>
          </p:grpSpPr>
          <p:sp>
            <p:nvSpPr>
              <p:cNvPr id="3230" name="Google Shape;3230;p47"/>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1" name="Google Shape;3231;p47"/>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2" name="Google Shape;3232;p47"/>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3" name="Google Shape;3233;p47"/>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4" name="Google Shape;3234;p47"/>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5" name="Google Shape;3235;p47"/>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6" name="Google Shape;3236;p47"/>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7" name="Google Shape;3237;p47"/>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8" name="Google Shape;3238;p47"/>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9" name="Google Shape;3239;p47"/>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0" name="Google Shape;3240;p47"/>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1" name="Google Shape;3241;p47"/>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2" name="Google Shape;3242;p47"/>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3" name="Google Shape;3243;p47"/>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4" name="Google Shape;3244;p47"/>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5" name="Google Shape;3245;p47"/>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46" name="Google Shape;3246;p47"/>
            <p:cNvGrpSpPr/>
            <p:nvPr/>
          </p:nvGrpSpPr>
          <p:grpSpPr>
            <a:xfrm>
              <a:off x="2665504" y="2818605"/>
              <a:ext cx="883852" cy="621125"/>
              <a:chOff x="4475129" y="3560730"/>
              <a:chExt cx="883852" cy="621125"/>
            </a:xfrm>
          </p:grpSpPr>
          <p:sp>
            <p:nvSpPr>
              <p:cNvPr id="3247" name="Google Shape;3247;p47"/>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8" name="Google Shape;3248;p47"/>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9" name="Google Shape;3249;p47"/>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0" name="Google Shape;3250;p47"/>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1" name="Google Shape;3251;p47"/>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2" name="Google Shape;3252;p47"/>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3" name="Google Shape;3253;p47"/>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4" name="Google Shape;3254;p47"/>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5" name="Google Shape;3255;p47"/>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6" name="Google Shape;3256;p47"/>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7" name="Google Shape;3257;p47"/>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8" name="Google Shape;3258;p47"/>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9" name="Google Shape;3259;p47"/>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0" name="Google Shape;3260;p47"/>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1" name="Google Shape;3261;p47"/>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2" name="Google Shape;3262;p47"/>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63" name="Google Shape;3263;p47"/>
            <p:cNvGrpSpPr/>
            <p:nvPr/>
          </p:nvGrpSpPr>
          <p:grpSpPr>
            <a:xfrm>
              <a:off x="2694110" y="2656109"/>
              <a:ext cx="883852" cy="621029"/>
              <a:chOff x="4503735" y="3398234"/>
              <a:chExt cx="883852" cy="621029"/>
            </a:xfrm>
          </p:grpSpPr>
          <p:sp>
            <p:nvSpPr>
              <p:cNvPr id="3264" name="Google Shape;3264;p47"/>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5" name="Google Shape;3265;p47"/>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6" name="Google Shape;3266;p47"/>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7" name="Google Shape;3267;p47"/>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8" name="Google Shape;3268;p47"/>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9" name="Google Shape;3269;p47"/>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0" name="Google Shape;3270;p47"/>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1" name="Google Shape;3271;p47"/>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2" name="Google Shape;3272;p47"/>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3" name="Google Shape;3273;p47"/>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4" name="Google Shape;3274;p47"/>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5" name="Google Shape;3275;p47"/>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6" name="Google Shape;3276;p47"/>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7" name="Google Shape;3277;p47"/>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8" name="Google Shape;3278;p47"/>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9" name="Google Shape;3279;p47"/>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80" name="Google Shape;3280;p47"/>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1" name="Google Shape;3281;p47"/>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2" name="Google Shape;3282;p47"/>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3" name="Google Shape;3283;p47"/>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4" name="Google Shape;3284;p47"/>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85" name="Google Shape;3285;p47"/>
            <p:cNvGrpSpPr/>
            <p:nvPr/>
          </p:nvGrpSpPr>
          <p:grpSpPr>
            <a:xfrm>
              <a:off x="3781914" y="3000342"/>
              <a:ext cx="883852" cy="621125"/>
              <a:chOff x="5591539" y="3742467"/>
              <a:chExt cx="883852" cy="621125"/>
            </a:xfrm>
          </p:grpSpPr>
          <p:sp>
            <p:nvSpPr>
              <p:cNvPr id="3286" name="Google Shape;3286;p47"/>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7" name="Google Shape;3287;p47"/>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8" name="Google Shape;3288;p47"/>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9" name="Google Shape;3289;p47"/>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0" name="Google Shape;3290;p47"/>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1" name="Google Shape;3291;p47"/>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2" name="Google Shape;3292;p47"/>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3" name="Google Shape;3293;p47"/>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4" name="Google Shape;3294;p47"/>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5" name="Google Shape;3295;p47"/>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6" name="Google Shape;3296;p47"/>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7" name="Google Shape;3297;p47"/>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8" name="Google Shape;3298;p47"/>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9" name="Google Shape;3299;p47"/>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0" name="Google Shape;3300;p47"/>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1" name="Google Shape;3301;p47"/>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02" name="Google Shape;3302;p47"/>
            <p:cNvGrpSpPr/>
            <p:nvPr/>
          </p:nvGrpSpPr>
          <p:grpSpPr>
            <a:xfrm>
              <a:off x="3781914" y="2856896"/>
              <a:ext cx="883852" cy="621029"/>
              <a:chOff x="5591539" y="3599021"/>
              <a:chExt cx="883852" cy="621029"/>
            </a:xfrm>
          </p:grpSpPr>
          <p:sp>
            <p:nvSpPr>
              <p:cNvPr id="3303" name="Google Shape;3303;p47"/>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4" name="Google Shape;3304;p47"/>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5" name="Google Shape;3305;p47"/>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6" name="Google Shape;3306;p47"/>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7" name="Google Shape;3307;p47"/>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8" name="Google Shape;3308;p47"/>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9" name="Google Shape;3309;p47"/>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0" name="Google Shape;3310;p47"/>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1" name="Google Shape;3311;p47"/>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2" name="Google Shape;3312;p47"/>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3" name="Google Shape;3313;p47"/>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4" name="Google Shape;3314;p47"/>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5" name="Google Shape;3315;p47"/>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6" name="Google Shape;3316;p47"/>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7" name="Google Shape;3317;p47"/>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8" name="Google Shape;3318;p47"/>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19" name="Google Shape;3319;p47"/>
            <p:cNvGrpSpPr/>
            <p:nvPr/>
          </p:nvGrpSpPr>
          <p:grpSpPr>
            <a:xfrm>
              <a:off x="3810520" y="2694304"/>
              <a:ext cx="883852" cy="621125"/>
              <a:chOff x="5620145" y="3436429"/>
              <a:chExt cx="883852" cy="621125"/>
            </a:xfrm>
          </p:grpSpPr>
          <p:sp>
            <p:nvSpPr>
              <p:cNvPr id="3320" name="Google Shape;3320;p47"/>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1" name="Google Shape;3321;p47"/>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2" name="Google Shape;3322;p47"/>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3" name="Google Shape;3323;p47"/>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4" name="Google Shape;3324;p47"/>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5" name="Google Shape;3325;p47"/>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6" name="Google Shape;3326;p47"/>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7" name="Google Shape;3327;p47"/>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8" name="Google Shape;3328;p47"/>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9" name="Google Shape;3329;p47"/>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0" name="Google Shape;3330;p47"/>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1" name="Google Shape;3331;p47"/>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2" name="Google Shape;3332;p47"/>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3" name="Google Shape;3333;p47"/>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4" name="Google Shape;3334;p47"/>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5" name="Google Shape;3335;p47"/>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36" name="Google Shape;3336;p47"/>
            <p:cNvGrpSpPr/>
            <p:nvPr/>
          </p:nvGrpSpPr>
          <p:grpSpPr>
            <a:xfrm>
              <a:off x="3800921" y="2531712"/>
              <a:ext cx="883852" cy="621125"/>
              <a:chOff x="5610546" y="3273837"/>
              <a:chExt cx="883852" cy="621125"/>
            </a:xfrm>
          </p:grpSpPr>
          <p:sp>
            <p:nvSpPr>
              <p:cNvPr id="3337" name="Google Shape;3337;p47"/>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8" name="Google Shape;3338;p47"/>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9" name="Google Shape;3339;p47"/>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0" name="Google Shape;3340;p47"/>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1" name="Google Shape;3341;p47"/>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2" name="Google Shape;3342;p47"/>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3" name="Google Shape;3343;p47"/>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4" name="Google Shape;3344;p47"/>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5" name="Google Shape;3345;p47"/>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6" name="Google Shape;3346;p47"/>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7" name="Google Shape;3347;p47"/>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8" name="Google Shape;3348;p47"/>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9" name="Google Shape;3349;p47"/>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0" name="Google Shape;3350;p47"/>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1" name="Google Shape;3351;p47"/>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2" name="Google Shape;3352;p47"/>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3" name="Google Shape;3353;p47"/>
            <p:cNvGrpSpPr/>
            <p:nvPr/>
          </p:nvGrpSpPr>
          <p:grpSpPr>
            <a:xfrm>
              <a:off x="3829623" y="2378741"/>
              <a:ext cx="883852" cy="621029"/>
              <a:chOff x="5639248" y="3120866"/>
              <a:chExt cx="883852" cy="621029"/>
            </a:xfrm>
          </p:grpSpPr>
          <p:sp>
            <p:nvSpPr>
              <p:cNvPr id="3354" name="Google Shape;3354;p47"/>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5" name="Google Shape;3355;p47"/>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6" name="Google Shape;3356;p47"/>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7" name="Google Shape;3357;p47"/>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8" name="Google Shape;3358;p47"/>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9" name="Google Shape;3359;p47"/>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0" name="Google Shape;3360;p47"/>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1" name="Google Shape;3361;p47"/>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2" name="Google Shape;3362;p47"/>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3" name="Google Shape;3363;p47"/>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4" name="Google Shape;3364;p47"/>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5" name="Google Shape;3365;p47"/>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6" name="Google Shape;3366;p47"/>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7" name="Google Shape;3367;p47"/>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8" name="Google Shape;3368;p47"/>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9" name="Google Shape;3369;p47"/>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70" name="Google Shape;3370;p47"/>
            <p:cNvGrpSpPr/>
            <p:nvPr/>
          </p:nvGrpSpPr>
          <p:grpSpPr>
            <a:xfrm>
              <a:off x="3810520" y="2225674"/>
              <a:ext cx="883852" cy="621125"/>
              <a:chOff x="5620145" y="2967799"/>
              <a:chExt cx="883852" cy="621125"/>
            </a:xfrm>
          </p:grpSpPr>
          <p:sp>
            <p:nvSpPr>
              <p:cNvPr id="3371" name="Google Shape;3371;p47"/>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2" name="Google Shape;3372;p47"/>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3" name="Google Shape;3373;p47"/>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4" name="Google Shape;3374;p47"/>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5" name="Google Shape;3375;p47"/>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6" name="Google Shape;3376;p47"/>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7" name="Google Shape;3377;p47"/>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8" name="Google Shape;3378;p47"/>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9" name="Google Shape;3379;p47"/>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0" name="Google Shape;3380;p47"/>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1" name="Google Shape;3381;p47"/>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2" name="Google Shape;3382;p47"/>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3" name="Google Shape;3383;p47"/>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4" name="Google Shape;3384;p47"/>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5" name="Google Shape;3385;p47"/>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6" name="Google Shape;3386;p47"/>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87" name="Google Shape;3387;p47"/>
            <p:cNvGrpSpPr/>
            <p:nvPr/>
          </p:nvGrpSpPr>
          <p:grpSpPr>
            <a:xfrm>
              <a:off x="3839126" y="2072703"/>
              <a:ext cx="883852" cy="621124"/>
              <a:chOff x="5648751" y="2814828"/>
              <a:chExt cx="883852" cy="621124"/>
            </a:xfrm>
          </p:grpSpPr>
          <p:sp>
            <p:nvSpPr>
              <p:cNvPr id="3388" name="Google Shape;3388;p47"/>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9" name="Google Shape;3389;p47"/>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0" name="Google Shape;3390;p47"/>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1" name="Google Shape;3391;p47"/>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2" name="Google Shape;3392;p47"/>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3" name="Google Shape;3393;p47"/>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4" name="Google Shape;3394;p47"/>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5" name="Google Shape;3395;p47"/>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6" name="Google Shape;3396;p47"/>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7" name="Google Shape;3397;p47"/>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8" name="Google Shape;3398;p47"/>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9" name="Google Shape;3399;p47"/>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0" name="Google Shape;3400;p47"/>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1" name="Google Shape;3401;p47"/>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2" name="Google Shape;3402;p47"/>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3" name="Google Shape;3403;p47"/>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04" name="Google Shape;3404;p47"/>
            <p:cNvGrpSpPr/>
            <p:nvPr/>
          </p:nvGrpSpPr>
          <p:grpSpPr>
            <a:xfrm>
              <a:off x="3799020" y="4220685"/>
              <a:ext cx="883852" cy="621125"/>
              <a:chOff x="5608645" y="4962810"/>
              <a:chExt cx="883852" cy="621125"/>
            </a:xfrm>
          </p:grpSpPr>
          <p:sp>
            <p:nvSpPr>
              <p:cNvPr id="3405" name="Google Shape;3405;p47"/>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6" name="Google Shape;3406;p47"/>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7" name="Google Shape;3407;p47"/>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8" name="Google Shape;3408;p47"/>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9" name="Google Shape;3409;p47"/>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0" name="Google Shape;3410;p47"/>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1" name="Google Shape;3411;p47"/>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2" name="Google Shape;3412;p47"/>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3" name="Google Shape;3413;p47"/>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4" name="Google Shape;3414;p47"/>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5" name="Google Shape;3415;p47"/>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6" name="Google Shape;3416;p47"/>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7" name="Google Shape;3417;p47"/>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8" name="Google Shape;3418;p47"/>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9" name="Google Shape;3419;p47"/>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0" name="Google Shape;3420;p47"/>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21" name="Google Shape;3421;p47"/>
            <p:cNvGrpSpPr/>
            <p:nvPr/>
          </p:nvGrpSpPr>
          <p:grpSpPr>
            <a:xfrm>
              <a:off x="3799020" y="4077239"/>
              <a:ext cx="883852" cy="621125"/>
              <a:chOff x="5608645" y="4819364"/>
              <a:chExt cx="883852" cy="621125"/>
            </a:xfrm>
          </p:grpSpPr>
          <p:sp>
            <p:nvSpPr>
              <p:cNvPr id="3422" name="Google Shape;3422;p47"/>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3" name="Google Shape;3423;p47"/>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4" name="Google Shape;3424;p47"/>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5" name="Google Shape;3425;p47"/>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6" name="Google Shape;3426;p47"/>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7" name="Google Shape;3427;p47"/>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8" name="Google Shape;3428;p47"/>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9" name="Google Shape;3429;p47"/>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0" name="Google Shape;3430;p47"/>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1" name="Google Shape;3431;p47"/>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2" name="Google Shape;3432;p47"/>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3" name="Google Shape;3433;p47"/>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4" name="Google Shape;3434;p47"/>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5" name="Google Shape;3435;p47"/>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6" name="Google Shape;3436;p47"/>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7" name="Google Shape;3437;p47"/>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38" name="Google Shape;3438;p47"/>
            <p:cNvGrpSpPr/>
            <p:nvPr/>
          </p:nvGrpSpPr>
          <p:grpSpPr>
            <a:xfrm>
              <a:off x="3827627" y="3914647"/>
              <a:ext cx="883852" cy="621125"/>
              <a:chOff x="5637252" y="4656772"/>
              <a:chExt cx="883852" cy="621125"/>
            </a:xfrm>
          </p:grpSpPr>
          <p:sp>
            <p:nvSpPr>
              <p:cNvPr id="3439" name="Google Shape;3439;p47"/>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0" name="Google Shape;3440;p47"/>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1" name="Google Shape;3441;p47"/>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2" name="Google Shape;3442;p47"/>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3" name="Google Shape;3443;p47"/>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4" name="Google Shape;3444;p47"/>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5" name="Google Shape;3445;p47"/>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6" name="Google Shape;3446;p47"/>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7" name="Google Shape;3447;p47"/>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8" name="Google Shape;3448;p47"/>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9" name="Google Shape;3449;p47"/>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0" name="Google Shape;3450;p47"/>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1" name="Google Shape;3451;p47"/>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2" name="Google Shape;3452;p47"/>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3" name="Google Shape;3453;p47"/>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4" name="Google Shape;3454;p47"/>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55" name="Google Shape;3455;p47"/>
            <p:cNvGrpSpPr/>
            <p:nvPr/>
          </p:nvGrpSpPr>
          <p:grpSpPr>
            <a:xfrm>
              <a:off x="3818123" y="3752055"/>
              <a:ext cx="883852" cy="621125"/>
              <a:chOff x="5627748" y="4494180"/>
              <a:chExt cx="883852" cy="621125"/>
            </a:xfrm>
          </p:grpSpPr>
          <p:sp>
            <p:nvSpPr>
              <p:cNvPr id="3456" name="Google Shape;3456;p47"/>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7" name="Google Shape;3457;p47"/>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8" name="Google Shape;3458;p47"/>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9" name="Google Shape;3459;p47"/>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0" name="Google Shape;3460;p47"/>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1" name="Google Shape;3461;p47"/>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2" name="Google Shape;3462;p47"/>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3" name="Google Shape;3463;p47"/>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4" name="Google Shape;3464;p47"/>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5" name="Google Shape;3465;p47"/>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6" name="Google Shape;3466;p47"/>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7" name="Google Shape;3467;p47"/>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8" name="Google Shape;3468;p47"/>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9" name="Google Shape;3469;p47"/>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0" name="Google Shape;3470;p47"/>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1" name="Google Shape;3471;p47"/>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72" name="Google Shape;3472;p47"/>
            <p:cNvGrpSpPr/>
            <p:nvPr/>
          </p:nvGrpSpPr>
          <p:grpSpPr>
            <a:xfrm>
              <a:off x="2205711" y="4330032"/>
              <a:ext cx="883852" cy="621125"/>
              <a:chOff x="4015336" y="5072157"/>
              <a:chExt cx="883852" cy="621125"/>
            </a:xfrm>
          </p:grpSpPr>
          <p:sp>
            <p:nvSpPr>
              <p:cNvPr id="3473" name="Google Shape;3473;p47"/>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4" name="Google Shape;3474;p47"/>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5" name="Google Shape;3475;p47"/>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6" name="Google Shape;3476;p47"/>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7" name="Google Shape;3477;p47"/>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8" name="Google Shape;3478;p47"/>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9" name="Google Shape;3479;p47"/>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0" name="Google Shape;3480;p47"/>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1" name="Google Shape;3481;p47"/>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2" name="Google Shape;3482;p47"/>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3" name="Google Shape;3483;p47"/>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4" name="Google Shape;3484;p47"/>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5" name="Google Shape;3485;p47"/>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6" name="Google Shape;3486;p47"/>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7" name="Google Shape;3487;p47"/>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8" name="Google Shape;3488;p47"/>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89" name="Google Shape;3489;p47"/>
            <p:cNvGrpSpPr/>
            <p:nvPr/>
          </p:nvGrpSpPr>
          <p:grpSpPr>
            <a:xfrm>
              <a:off x="5533746" y="4396707"/>
              <a:ext cx="883852" cy="621030"/>
              <a:chOff x="7343371" y="5138832"/>
              <a:chExt cx="883852" cy="621030"/>
            </a:xfrm>
          </p:grpSpPr>
          <p:sp>
            <p:nvSpPr>
              <p:cNvPr id="3490" name="Google Shape;3490;p47"/>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1" name="Google Shape;3491;p47"/>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2" name="Google Shape;3492;p47"/>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3" name="Google Shape;3493;p47"/>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4" name="Google Shape;3494;p47"/>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5" name="Google Shape;3495;p47"/>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6" name="Google Shape;3496;p47"/>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7" name="Google Shape;3497;p47"/>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8" name="Google Shape;3498;p47"/>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9" name="Google Shape;3499;p47"/>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0" name="Google Shape;3500;p47"/>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1" name="Google Shape;3501;p47"/>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2" name="Google Shape;3502;p47"/>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3" name="Google Shape;3503;p47"/>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4" name="Google Shape;3504;p47"/>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5" name="Google Shape;3505;p47"/>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06" name="Google Shape;3506;p47"/>
            <p:cNvGrpSpPr/>
            <p:nvPr/>
          </p:nvGrpSpPr>
          <p:grpSpPr>
            <a:xfrm>
              <a:off x="5533746" y="4253261"/>
              <a:ext cx="883852" cy="621029"/>
              <a:chOff x="7343371" y="4995386"/>
              <a:chExt cx="883852" cy="621029"/>
            </a:xfrm>
          </p:grpSpPr>
          <p:sp>
            <p:nvSpPr>
              <p:cNvPr id="3507" name="Google Shape;3507;p47"/>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8" name="Google Shape;3508;p47"/>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9" name="Google Shape;3509;p47"/>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0" name="Google Shape;3510;p47"/>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1" name="Google Shape;3511;p47"/>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2" name="Google Shape;3512;p47"/>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3" name="Google Shape;3513;p47"/>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4" name="Google Shape;3514;p47"/>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5" name="Google Shape;3515;p47"/>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6" name="Google Shape;3516;p47"/>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7" name="Google Shape;3517;p47"/>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8" name="Google Shape;3518;p47"/>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9" name="Google Shape;3519;p47"/>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0" name="Google Shape;3520;p47"/>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1" name="Google Shape;3521;p47"/>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2" name="Google Shape;3522;p47"/>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23" name="Google Shape;3523;p47"/>
            <p:cNvGrpSpPr/>
            <p:nvPr/>
          </p:nvGrpSpPr>
          <p:grpSpPr>
            <a:xfrm>
              <a:off x="4965040" y="3574128"/>
              <a:ext cx="883852" cy="621125"/>
              <a:chOff x="6774665" y="4316253"/>
              <a:chExt cx="883852" cy="621125"/>
            </a:xfrm>
          </p:grpSpPr>
          <p:sp>
            <p:nvSpPr>
              <p:cNvPr id="3524" name="Google Shape;3524;p47"/>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5" name="Google Shape;3525;p47"/>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6" name="Google Shape;3526;p47"/>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7" name="Google Shape;3527;p47"/>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8" name="Google Shape;3528;p47"/>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9" name="Google Shape;3529;p47"/>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0" name="Google Shape;3530;p47"/>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1" name="Google Shape;3531;p47"/>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2" name="Google Shape;3532;p47"/>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3" name="Google Shape;3533;p47"/>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4" name="Google Shape;3534;p47"/>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5" name="Google Shape;3535;p47"/>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6" name="Google Shape;3536;p47"/>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7" name="Google Shape;3537;p47"/>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8" name="Google Shape;3538;p47"/>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9" name="Google Shape;3539;p47"/>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40" name="Google Shape;3540;p47"/>
            <p:cNvGrpSpPr/>
            <p:nvPr/>
          </p:nvGrpSpPr>
          <p:grpSpPr>
            <a:xfrm>
              <a:off x="4965040" y="3430682"/>
              <a:ext cx="883852" cy="621125"/>
              <a:chOff x="6774665" y="4172807"/>
              <a:chExt cx="883852" cy="621125"/>
            </a:xfrm>
          </p:grpSpPr>
          <p:sp>
            <p:nvSpPr>
              <p:cNvPr id="3541" name="Google Shape;3541;p47"/>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2" name="Google Shape;3542;p47"/>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3" name="Google Shape;3543;p47"/>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4" name="Google Shape;3544;p47"/>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5" name="Google Shape;3545;p47"/>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6" name="Google Shape;3546;p47"/>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7" name="Google Shape;3547;p47"/>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8" name="Google Shape;3548;p47"/>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9" name="Google Shape;3549;p47"/>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0" name="Google Shape;3550;p47"/>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1" name="Google Shape;3551;p47"/>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2" name="Google Shape;3552;p47"/>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3" name="Google Shape;3553;p47"/>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4" name="Google Shape;3554;p47"/>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5" name="Google Shape;3555;p47"/>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6" name="Google Shape;3556;p47"/>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57" name="Google Shape;3557;p47"/>
            <p:cNvGrpSpPr/>
            <p:nvPr/>
          </p:nvGrpSpPr>
          <p:grpSpPr>
            <a:xfrm>
              <a:off x="4993741" y="3268090"/>
              <a:ext cx="883853" cy="621125"/>
              <a:chOff x="6803366" y="4010215"/>
              <a:chExt cx="883853" cy="621125"/>
            </a:xfrm>
          </p:grpSpPr>
          <p:sp>
            <p:nvSpPr>
              <p:cNvPr id="3558" name="Google Shape;3558;p47"/>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9" name="Google Shape;3559;p47"/>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0" name="Google Shape;3560;p47"/>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1" name="Google Shape;3561;p47"/>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2" name="Google Shape;3562;p47"/>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3" name="Google Shape;3563;p47"/>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4" name="Google Shape;3564;p47"/>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5" name="Google Shape;3565;p47"/>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6" name="Google Shape;3566;p47"/>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7" name="Google Shape;3567;p47"/>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8" name="Google Shape;3568;p47"/>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9" name="Google Shape;3569;p47"/>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0" name="Google Shape;3570;p47"/>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1" name="Google Shape;3571;p47"/>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2" name="Google Shape;3572;p47"/>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3" name="Google Shape;3573;p47"/>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74" name="Google Shape;3574;p47"/>
            <p:cNvGrpSpPr/>
            <p:nvPr/>
          </p:nvGrpSpPr>
          <p:grpSpPr>
            <a:xfrm>
              <a:off x="4984142" y="3105498"/>
              <a:ext cx="883852" cy="621125"/>
              <a:chOff x="6793767" y="3847623"/>
              <a:chExt cx="883852" cy="621125"/>
            </a:xfrm>
          </p:grpSpPr>
          <p:sp>
            <p:nvSpPr>
              <p:cNvPr id="3575" name="Google Shape;3575;p47"/>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6" name="Google Shape;3576;p47"/>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7" name="Google Shape;3577;p47"/>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8" name="Google Shape;3578;p47"/>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9" name="Google Shape;3579;p47"/>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0" name="Google Shape;3580;p47"/>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1" name="Google Shape;3581;p47"/>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2" name="Google Shape;3582;p47"/>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3" name="Google Shape;3583;p47"/>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4" name="Google Shape;3584;p47"/>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5" name="Google Shape;3585;p47"/>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6" name="Google Shape;3586;p47"/>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7" name="Google Shape;3587;p47"/>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8" name="Google Shape;3588;p47"/>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9" name="Google Shape;3589;p47"/>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0" name="Google Shape;3590;p47"/>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91" name="Google Shape;3591;p47"/>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2" name="Google Shape;3592;p47"/>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3" name="Google Shape;3593;p47"/>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4" name="Google Shape;3594;p47"/>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5" name="Google Shape;3595;p47"/>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6" name="Google Shape;3596;p47"/>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7" name="Google Shape;3597;p47"/>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8" name="Google Shape;3598;p47"/>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9" name="Google Shape;3599;p47"/>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0" name="Google Shape;3600;p47"/>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1" name="Google Shape;3601;p47"/>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2" name="Google Shape;3602;p47"/>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3" name="Google Shape;3603;p47"/>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4" name="Google Shape;3604;p47"/>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5" name="Google Shape;3605;p47"/>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6" name="Google Shape;3606;p47"/>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7" name="Google Shape;3607;p47"/>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8" name="Google Shape;3608;p47"/>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9" name="Google Shape;3609;p47"/>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0" name="Google Shape;3610;p47"/>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1" name="Google Shape;3611;p47"/>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2" name="Google Shape;3612;p47"/>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3" name="Google Shape;3613;p47"/>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4" name="Google Shape;3614;p47"/>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5" name="Google Shape;3615;p47"/>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6" name="Google Shape;3616;p47"/>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7" name="Google Shape;3617;p47"/>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8" name="Google Shape;3618;p47"/>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9" name="Google Shape;3619;p47"/>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0" name="Google Shape;3620;p47"/>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1" name="Google Shape;3621;p47"/>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2" name="Google Shape;3622;p47"/>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3" name="Google Shape;3623;p47"/>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4" name="Google Shape;3624;p47"/>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5" name="Google Shape;3625;p47"/>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6" name="Google Shape;3626;p47"/>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7" name="Google Shape;3627;p47"/>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8" name="Google Shape;3628;p47"/>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9" name="Google Shape;3629;p47"/>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0" name="Google Shape;3630;p47"/>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1" name="Google Shape;3631;p47"/>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2" name="Google Shape;3632;p47"/>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3" name="Google Shape;3633;p47"/>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4" name="Google Shape;3634;p47"/>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5" name="Google Shape;3635;p47"/>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6" name="Google Shape;3636;p47"/>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7" name="Google Shape;3637;p47"/>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8" name="Google Shape;3638;p47"/>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9" name="Google Shape;3639;p47"/>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0" name="Google Shape;3640;p47"/>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1" name="Google Shape;3641;p47"/>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2" name="Google Shape;3642;p47"/>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3" name="Google Shape;3643;p47"/>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4" name="Google Shape;3644;p47"/>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5" name="Google Shape;3645;p47"/>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6" name="Google Shape;3646;p47"/>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7" name="Google Shape;3647;p47"/>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8" name="Google Shape;3648;p47"/>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9" name="Google Shape;3649;p47"/>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0" name="Google Shape;3650;p47"/>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1" name="Google Shape;3651;p47"/>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2" name="Google Shape;3652;p47"/>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3" name="Google Shape;3653;p47"/>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4" name="Google Shape;3654;p47"/>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5" name="Google Shape;3655;p47"/>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6" name="Google Shape;3656;p47"/>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7" name="Google Shape;3657;p47"/>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8" name="Google Shape;3658;p47"/>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9" name="Google Shape;3659;p47"/>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0" name="Google Shape;3660;p47"/>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1" name="Google Shape;3661;p47"/>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2" name="Google Shape;3662;p47"/>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3" name="Google Shape;3663;p47"/>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4" name="Google Shape;3664;p47"/>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5" name="Google Shape;3665;p47"/>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66" name="Google Shape;3666;p47"/>
            <p:cNvGrpSpPr/>
            <p:nvPr/>
          </p:nvGrpSpPr>
          <p:grpSpPr>
            <a:xfrm>
              <a:off x="2715952" y="2834463"/>
              <a:ext cx="319677" cy="242660"/>
              <a:chOff x="6621095" y="1452181"/>
              <a:chExt cx="330894" cy="250785"/>
            </a:xfrm>
          </p:grpSpPr>
          <p:sp>
            <p:nvSpPr>
              <p:cNvPr id="3667" name="Google Shape;3667;p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8" name="Google Shape;3668;p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9" name="Google Shape;3669;p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0" name="Google Shape;3670;p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1" name="Google Shape;3671;p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72" name="Google Shape;3672;p47"/>
            <p:cNvGrpSpPr/>
            <p:nvPr/>
          </p:nvGrpSpPr>
          <p:grpSpPr>
            <a:xfrm flipH="1">
              <a:off x="5538041" y="3330111"/>
              <a:ext cx="319677" cy="242660"/>
              <a:chOff x="6621095" y="1452181"/>
              <a:chExt cx="330894" cy="250785"/>
            </a:xfrm>
          </p:grpSpPr>
          <p:sp>
            <p:nvSpPr>
              <p:cNvPr id="3673" name="Google Shape;3673;p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4" name="Google Shape;3674;p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5" name="Google Shape;3675;p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6" name="Google Shape;3676;p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7" name="Google Shape;3677;p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78" name="Google Shape;3678;p47"/>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9" name="Google Shape;3679;p47"/>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80" name="Google Shape;3680;p47"/>
          <p:cNvGrpSpPr/>
          <p:nvPr/>
        </p:nvGrpSpPr>
        <p:grpSpPr>
          <a:xfrm>
            <a:off x="7208207" y="3113988"/>
            <a:ext cx="1407570" cy="1644023"/>
            <a:chOff x="2533225" y="322726"/>
            <a:chExt cx="4077549" cy="4762523"/>
          </a:xfrm>
        </p:grpSpPr>
        <p:sp>
          <p:nvSpPr>
            <p:cNvPr id="3681" name="Google Shape;3681;p47"/>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2" name="Google Shape;3682;p47"/>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3" name="Google Shape;3683;p47"/>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4" name="Google Shape;3684;p47"/>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5" name="Google Shape;3685;p47"/>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6" name="Google Shape;3686;p47"/>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7" name="Google Shape;3687;p47"/>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8" name="Google Shape;3688;p47"/>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9" name="Google Shape;3689;p47"/>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0" name="Google Shape;3690;p47"/>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1" name="Google Shape;3691;p47"/>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2" name="Google Shape;3692;p47"/>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3" name="Google Shape;3693;p47"/>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4" name="Google Shape;3694;p47"/>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5" name="Google Shape;3695;p47"/>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6" name="Google Shape;3696;p47"/>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7" name="Google Shape;3697;p47"/>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8" name="Google Shape;3698;p47"/>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9" name="Google Shape;3699;p47"/>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0" name="Google Shape;3700;p47"/>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1" name="Google Shape;3701;p47"/>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2" name="Google Shape;3702;p47"/>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3" name="Google Shape;3703;p47"/>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4" name="Google Shape;3704;p47"/>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5" name="Google Shape;3705;p47"/>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6" name="Google Shape;3706;p47"/>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7" name="Google Shape;3707;p47"/>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8" name="Google Shape;3708;p47"/>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9" name="Google Shape;3709;p47"/>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0" name="Google Shape;3710;p47"/>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1" name="Google Shape;3711;p47"/>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2" name="Google Shape;3712;p47"/>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3" name="Google Shape;3713;p47"/>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4" name="Google Shape;3714;p47"/>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5" name="Google Shape;3715;p47"/>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6" name="Google Shape;3716;p47"/>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7" name="Google Shape;3717;p47"/>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8" name="Google Shape;3718;p47"/>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9" name="Google Shape;3719;p47"/>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0" name="Google Shape;3720;p47"/>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1" name="Google Shape;3721;p47"/>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2" name="Google Shape;3722;p47"/>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3" name="Google Shape;3723;p47"/>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24" name="Google Shape;3724;p47"/>
            <p:cNvGrpSpPr/>
            <p:nvPr/>
          </p:nvGrpSpPr>
          <p:grpSpPr>
            <a:xfrm>
              <a:off x="4316519" y="693558"/>
              <a:ext cx="830259" cy="517637"/>
              <a:chOff x="5840944" y="1418558"/>
              <a:chExt cx="830259" cy="517637"/>
            </a:xfrm>
          </p:grpSpPr>
          <p:sp>
            <p:nvSpPr>
              <p:cNvPr id="3725" name="Google Shape;3725;p47"/>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6" name="Google Shape;3726;p47"/>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7" name="Google Shape;3727;p47"/>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8" name="Google Shape;3728;p47"/>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9" name="Google Shape;3729;p47"/>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0" name="Google Shape;3730;p47"/>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1" name="Google Shape;3731;p47"/>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2" name="Google Shape;3732;p47"/>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33" name="Google Shape;3733;p47"/>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4" name="Google Shape;3734;p47"/>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5" name="Google Shape;3735;p47"/>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6" name="Google Shape;3736;p47"/>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7" name="Google Shape;3737;p47"/>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8" name="Google Shape;3738;p47"/>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9" name="Google Shape;3739;p47"/>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0" name="Google Shape;3740;p47"/>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1" name="Google Shape;3741;p47"/>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2" name="Google Shape;3742;p47"/>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3" name="Google Shape;3743;p47"/>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4" name="Google Shape;3744;p47"/>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5" name="Google Shape;3745;p47"/>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6" name="Google Shape;3746;p47"/>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7" name="Google Shape;3747;p47"/>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8" name="Google Shape;3748;p47"/>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9" name="Google Shape;3749;p47"/>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0" name="Google Shape;3750;p47"/>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1" name="Google Shape;3751;p47"/>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2" name="Google Shape;3752;p47"/>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3" name="Google Shape;3753;p47"/>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4" name="Google Shape;3754;p47"/>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5" name="Google Shape;3755;p47"/>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6" name="Google Shape;3756;p47"/>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7" name="Google Shape;3757;p47"/>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8" name="Google Shape;3758;p47"/>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9" name="Google Shape;3759;p47"/>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0" name="Google Shape;3760;p47"/>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1" name="Google Shape;3761;p47"/>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2" name="Google Shape;3762;p47"/>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3" name="Google Shape;3763;p47"/>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4" name="Google Shape;3764;p47"/>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5" name="Google Shape;3765;p47"/>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6" name="Google Shape;3766;p47"/>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7" name="Google Shape;3767;p47"/>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8" name="Google Shape;3768;p47"/>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9" name="Google Shape;3769;p47"/>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0" name="Google Shape;3770;p47"/>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1" name="Google Shape;3771;p47"/>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2" name="Google Shape;3772;p47"/>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3" name="Google Shape;3773;p47"/>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4" name="Google Shape;3774;p47"/>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5" name="Google Shape;3775;p47"/>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6" name="Google Shape;3776;p47"/>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7" name="Google Shape;3777;p47"/>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8" name="Google Shape;3778;p47"/>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9" name="Google Shape;3779;p47"/>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0" name="Google Shape;3780;p47"/>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1" name="Google Shape;3781;p47"/>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2" name="Google Shape;3782;p47"/>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3" name="Google Shape;3783;p47"/>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84" name="Google Shape;3784;p47"/>
            <p:cNvGrpSpPr/>
            <p:nvPr/>
          </p:nvGrpSpPr>
          <p:grpSpPr>
            <a:xfrm>
              <a:off x="3439221" y="3170887"/>
              <a:ext cx="276341" cy="167131"/>
              <a:chOff x="4963646" y="3895887"/>
              <a:chExt cx="276341" cy="167131"/>
            </a:xfrm>
          </p:grpSpPr>
          <p:sp>
            <p:nvSpPr>
              <p:cNvPr id="3785" name="Google Shape;3785;p47"/>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6" name="Google Shape;3786;p47"/>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7" name="Google Shape;3787;p47"/>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8" name="Google Shape;3788;p47"/>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9" name="Google Shape;3789;p47"/>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0" name="Google Shape;3790;p47"/>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1" name="Google Shape;3791;p47"/>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2" name="Google Shape;3792;p47"/>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3" name="Google Shape;3793;p47"/>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4" name="Google Shape;3794;p47"/>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5" name="Google Shape;3795;p47"/>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6" name="Google Shape;3796;p47"/>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7" name="Google Shape;3797;p47"/>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8" name="Google Shape;3798;p47"/>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9" name="Google Shape;3799;p47"/>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0" name="Google Shape;3800;p47"/>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1" name="Google Shape;3801;p47"/>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2" name="Google Shape;3802;p47"/>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3" name="Google Shape;3803;p47"/>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4" name="Google Shape;3804;p47"/>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05" name="Google Shape;3805;p47"/>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6" name="Google Shape;3806;p47"/>
            <p:cNvSpPr/>
            <p:nvPr/>
          </p:nvSpPr>
          <p:spPr>
            <a:xfrm>
              <a:off x="6274476"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7" name="Google Shape;3807;p47"/>
            <p:cNvSpPr/>
            <p:nvPr/>
          </p:nvSpPr>
          <p:spPr>
            <a:xfrm>
              <a:off x="6256990"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8" name="Google Shape;3808;p47"/>
            <p:cNvSpPr/>
            <p:nvPr/>
          </p:nvSpPr>
          <p:spPr>
            <a:xfrm>
              <a:off x="6322845"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9" name="Google Shape;3809;p47"/>
            <p:cNvSpPr/>
            <p:nvPr/>
          </p:nvSpPr>
          <p:spPr>
            <a:xfrm>
              <a:off x="3417840"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0" name="Google Shape;3810;p47"/>
            <p:cNvSpPr/>
            <p:nvPr/>
          </p:nvSpPr>
          <p:spPr>
            <a:xfrm>
              <a:off x="3400355"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1" name="Google Shape;3811;p47"/>
            <p:cNvSpPr/>
            <p:nvPr/>
          </p:nvSpPr>
          <p:spPr>
            <a:xfrm>
              <a:off x="3456326"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12" name="Google Shape;3812;p47"/>
          <p:cNvSpPr txBox="1">
            <a:spLocks noGrp="1"/>
          </p:cNvSpPr>
          <p:nvPr>
            <p:ph type="title"/>
          </p:nvPr>
        </p:nvSpPr>
        <p:spPr>
          <a:xfrm>
            <a:off x="380999" y="624650"/>
            <a:ext cx="1940109" cy="46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400" dirty="0"/>
              <a:t>Other Technologies</a:t>
            </a:r>
            <a:endParaRPr sz="2400" dirty="0"/>
          </a:p>
        </p:txBody>
      </p:sp>
      <p:sp>
        <p:nvSpPr>
          <p:cNvPr id="3813" name="Google Shape;3813;p47"/>
          <p:cNvSpPr txBox="1"/>
          <p:nvPr/>
        </p:nvSpPr>
        <p:spPr>
          <a:xfrm>
            <a:off x="381000" y="1466850"/>
            <a:ext cx="1782600" cy="3057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1200" dirty="0">
                <a:latin typeface="Barlow Light"/>
                <a:ea typeface="Barlow Light"/>
                <a:cs typeface="Barlow Light"/>
                <a:sym typeface="Barlow Light"/>
              </a:rPr>
              <a:t>We will interact with quite a few Azure Services along the journey.</a:t>
            </a:r>
            <a:endParaRPr sz="1200" dirty="0">
              <a:latin typeface="Barlow Light"/>
              <a:ea typeface="Barlow Light"/>
              <a:cs typeface="Barlow Light"/>
              <a:sym typeface="Barlow Light"/>
            </a:endParaRPr>
          </a:p>
        </p:txBody>
      </p:sp>
    </p:spTree>
    <p:extLst>
      <p:ext uri="{BB962C8B-B14F-4D97-AF65-F5344CB8AC3E}">
        <p14:creationId xmlns:p14="http://schemas.microsoft.com/office/powerpoint/2010/main" val="150314598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4708"/>
        <p:cNvGrpSpPr/>
        <p:nvPr/>
      </p:nvGrpSpPr>
      <p:grpSpPr>
        <a:xfrm>
          <a:off x="0" y="0"/>
          <a:ext cx="0" cy="0"/>
          <a:chOff x="0" y="0"/>
          <a:chExt cx="0" cy="0"/>
        </a:xfrm>
      </p:grpSpPr>
      <p:sp>
        <p:nvSpPr>
          <p:cNvPr id="4709" name="Google Shape;4709;p49"/>
          <p:cNvSpPr txBox="1">
            <a:spLocks noGrp="1"/>
          </p:cNvSpPr>
          <p:nvPr>
            <p:ph type="body" idx="4294967295"/>
          </p:nvPr>
        </p:nvSpPr>
        <p:spPr>
          <a:xfrm>
            <a:off x="6248575" y="312075"/>
            <a:ext cx="2438100" cy="15258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900" b="1"/>
              <a:t>SlidesCarnival icons are editable shapes. </a:t>
            </a:r>
            <a:br>
              <a:rPr lang="en" sz="900"/>
            </a:br>
            <a:br>
              <a:rPr lang="en" sz="900"/>
            </a:br>
            <a:r>
              <a:rPr lang="en" sz="900"/>
              <a:t>This means that you can:</a:t>
            </a:r>
            <a:endParaRPr sz="900"/>
          </a:p>
          <a:p>
            <a:pPr marL="457200" lvl="0" indent="-285750" algn="l" rtl="0">
              <a:lnSpc>
                <a:spcPct val="100000"/>
              </a:lnSpc>
              <a:spcBef>
                <a:spcPts val="0"/>
              </a:spcBef>
              <a:spcAft>
                <a:spcPts val="0"/>
              </a:spcAft>
              <a:buSzPts val="900"/>
              <a:buChar char="▸"/>
            </a:pPr>
            <a:r>
              <a:rPr lang="en" sz="900"/>
              <a:t>Resize them without losing quality.</a:t>
            </a:r>
            <a:endParaRPr sz="900"/>
          </a:p>
          <a:p>
            <a:pPr marL="457200" lvl="0" indent="-285750" algn="l" rtl="0">
              <a:lnSpc>
                <a:spcPct val="100000"/>
              </a:lnSpc>
              <a:spcBef>
                <a:spcPts val="0"/>
              </a:spcBef>
              <a:spcAft>
                <a:spcPts val="0"/>
              </a:spcAft>
              <a:buSzPts val="900"/>
              <a:buChar char="▸"/>
            </a:pPr>
            <a:r>
              <a:rPr lang="en" sz="900"/>
              <a:t>Change fill color and opacity.</a:t>
            </a:r>
            <a:endParaRPr sz="900"/>
          </a:p>
          <a:p>
            <a:pPr marL="457200" lvl="0" indent="-285750" algn="l" rtl="0">
              <a:lnSpc>
                <a:spcPct val="100000"/>
              </a:lnSpc>
              <a:spcBef>
                <a:spcPts val="0"/>
              </a:spcBef>
              <a:spcAft>
                <a:spcPts val="0"/>
              </a:spcAft>
              <a:buSzPts val="900"/>
              <a:buChar char="▸"/>
            </a:pPr>
            <a:r>
              <a:rPr lang="en" sz="900"/>
              <a:t>Change line color, width and style.</a:t>
            </a:r>
            <a:endParaRPr sz="900"/>
          </a:p>
          <a:p>
            <a:pPr marL="0" lvl="0" indent="0" algn="l" rtl="0">
              <a:lnSpc>
                <a:spcPct val="100000"/>
              </a:lnSpc>
              <a:spcBef>
                <a:spcPts val="0"/>
              </a:spcBef>
              <a:spcAft>
                <a:spcPts val="0"/>
              </a:spcAft>
              <a:buNone/>
            </a:pPr>
            <a:r>
              <a:rPr lang="en" sz="900"/>
              <a:t>Isn’t that nice? :)</a:t>
            </a:r>
            <a:br>
              <a:rPr lang="en" sz="900"/>
            </a:br>
            <a:br>
              <a:rPr lang="en" sz="900"/>
            </a:br>
            <a:r>
              <a:rPr lang="en" sz="900"/>
              <a:t>Examples:</a:t>
            </a:r>
            <a:endParaRPr sz="900"/>
          </a:p>
        </p:txBody>
      </p:sp>
      <p:grpSp>
        <p:nvGrpSpPr>
          <p:cNvPr id="4710" name="Google Shape;4710;p49"/>
          <p:cNvGrpSpPr/>
          <p:nvPr/>
        </p:nvGrpSpPr>
        <p:grpSpPr>
          <a:xfrm>
            <a:off x="358968" y="342338"/>
            <a:ext cx="347107" cy="438984"/>
            <a:chOff x="584925" y="238125"/>
            <a:chExt cx="415200" cy="525100"/>
          </a:xfrm>
        </p:grpSpPr>
        <p:sp>
          <p:nvSpPr>
            <p:cNvPr id="4711" name="Google Shape;4711;p49"/>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12" name="Google Shape;4712;p49"/>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13" name="Google Shape;4713;p49"/>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14" name="Google Shape;4714;p49"/>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15" name="Google Shape;4715;p49"/>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16" name="Google Shape;4716;p49"/>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17" name="Google Shape;4717;p49"/>
          <p:cNvGrpSpPr/>
          <p:nvPr/>
        </p:nvGrpSpPr>
        <p:grpSpPr>
          <a:xfrm>
            <a:off x="910227" y="406125"/>
            <a:ext cx="371623" cy="309362"/>
            <a:chOff x="1244325" y="314425"/>
            <a:chExt cx="444525" cy="370050"/>
          </a:xfrm>
        </p:grpSpPr>
        <p:sp>
          <p:nvSpPr>
            <p:cNvPr id="4718" name="Google Shape;4718;p49"/>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19" name="Google Shape;4719;p49"/>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20" name="Google Shape;4720;p49"/>
          <p:cNvGrpSpPr/>
          <p:nvPr/>
        </p:nvGrpSpPr>
        <p:grpSpPr>
          <a:xfrm>
            <a:off x="1481925" y="404599"/>
            <a:ext cx="355300" cy="312413"/>
            <a:chOff x="1928175" y="312600"/>
            <a:chExt cx="425000" cy="373700"/>
          </a:xfrm>
        </p:grpSpPr>
        <p:sp>
          <p:nvSpPr>
            <p:cNvPr id="4721" name="Google Shape;4721;p49"/>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22" name="Google Shape;4722;p49"/>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723" name="Google Shape;4723;p49"/>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24" name="Google Shape;4724;p49"/>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725" name="Google Shape;4725;p49"/>
          <p:cNvGrpSpPr/>
          <p:nvPr/>
        </p:nvGrpSpPr>
        <p:grpSpPr>
          <a:xfrm>
            <a:off x="3145963" y="388276"/>
            <a:ext cx="408386" cy="345080"/>
            <a:chOff x="3918650" y="293075"/>
            <a:chExt cx="488500" cy="412775"/>
          </a:xfrm>
        </p:grpSpPr>
        <p:sp>
          <p:nvSpPr>
            <p:cNvPr id="4726" name="Google Shape;4726;p49"/>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27" name="Google Shape;4727;p49"/>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28" name="Google Shape;4728;p49"/>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29" name="Google Shape;4729;p49"/>
          <p:cNvGrpSpPr/>
          <p:nvPr/>
        </p:nvGrpSpPr>
        <p:grpSpPr>
          <a:xfrm>
            <a:off x="3745730" y="362235"/>
            <a:ext cx="335905" cy="397142"/>
            <a:chOff x="4636075" y="261925"/>
            <a:chExt cx="401800" cy="475050"/>
          </a:xfrm>
        </p:grpSpPr>
        <p:sp>
          <p:nvSpPr>
            <p:cNvPr id="4730" name="Google Shape;4730;p49"/>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31" name="Google Shape;4731;p49"/>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32" name="Google Shape;4732;p49"/>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33" name="Google Shape;4733;p49"/>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734" name="Google Shape;4734;p49"/>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735" name="Google Shape;4735;p49"/>
          <p:cNvGrpSpPr/>
          <p:nvPr/>
        </p:nvGrpSpPr>
        <p:grpSpPr>
          <a:xfrm>
            <a:off x="4872282" y="395424"/>
            <a:ext cx="336908" cy="330262"/>
            <a:chOff x="5983625" y="301625"/>
            <a:chExt cx="403000" cy="395050"/>
          </a:xfrm>
        </p:grpSpPr>
        <p:sp>
          <p:nvSpPr>
            <p:cNvPr id="4736" name="Google Shape;4736;p49"/>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37" name="Google Shape;4737;p49"/>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38" name="Google Shape;4738;p49"/>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39" name="Google Shape;4739;p49"/>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0" name="Google Shape;4740;p49"/>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1" name="Google Shape;4741;p49"/>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2" name="Google Shape;4742;p49"/>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3" name="Google Shape;4743;p49"/>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4" name="Google Shape;4744;p49"/>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5" name="Google Shape;4745;p49"/>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6" name="Google Shape;4746;p49"/>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7" name="Google Shape;4747;p49"/>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8" name="Google Shape;4748;p49"/>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49" name="Google Shape;4749;p49"/>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50" name="Google Shape;4750;p49"/>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51" name="Google Shape;4751;p49"/>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52" name="Google Shape;4752;p49"/>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53" name="Google Shape;4753;p49"/>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54" name="Google Shape;4754;p49"/>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55" name="Google Shape;4755;p49"/>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56" name="Google Shape;4756;p49"/>
          <p:cNvGrpSpPr/>
          <p:nvPr/>
        </p:nvGrpSpPr>
        <p:grpSpPr>
          <a:xfrm>
            <a:off x="5438358" y="392853"/>
            <a:ext cx="331808" cy="331307"/>
            <a:chOff x="6660750" y="298550"/>
            <a:chExt cx="396900" cy="396300"/>
          </a:xfrm>
        </p:grpSpPr>
        <p:sp>
          <p:nvSpPr>
            <p:cNvPr id="4757" name="Google Shape;4757;p49"/>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58" name="Google Shape;4758;p49"/>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59" name="Google Shape;4759;p49"/>
          <p:cNvGrpSpPr/>
          <p:nvPr/>
        </p:nvGrpSpPr>
        <p:grpSpPr>
          <a:xfrm>
            <a:off x="358968" y="914538"/>
            <a:ext cx="347107" cy="420111"/>
            <a:chOff x="584925" y="922575"/>
            <a:chExt cx="415200" cy="502525"/>
          </a:xfrm>
        </p:grpSpPr>
        <p:sp>
          <p:nvSpPr>
            <p:cNvPr id="4760" name="Google Shape;4760;p49"/>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61" name="Google Shape;4761;p49"/>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62" name="Google Shape;4762;p49"/>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63" name="Google Shape;4763;p49"/>
          <p:cNvGrpSpPr/>
          <p:nvPr/>
        </p:nvGrpSpPr>
        <p:grpSpPr>
          <a:xfrm>
            <a:off x="912275" y="904841"/>
            <a:ext cx="367547" cy="437980"/>
            <a:chOff x="1246775" y="910975"/>
            <a:chExt cx="439650" cy="523900"/>
          </a:xfrm>
        </p:grpSpPr>
        <p:sp>
          <p:nvSpPr>
            <p:cNvPr id="4764" name="Google Shape;4764;p49"/>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65" name="Google Shape;4765;p49"/>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66" name="Google Shape;4766;p49"/>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67" name="Google Shape;4767;p49"/>
          <p:cNvGrpSpPr/>
          <p:nvPr/>
        </p:nvGrpSpPr>
        <p:grpSpPr>
          <a:xfrm>
            <a:off x="1480400" y="975274"/>
            <a:ext cx="358351" cy="298118"/>
            <a:chOff x="1926350" y="995225"/>
            <a:chExt cx="428650" cy="356600"/>
          </a:xfrm>
        </p:grpSpPr>
        <p:sp>
          <p:nvSpPr>
            <p:cNvPr id="4768" name="Google Shape;4768;p49"/>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69" name="Google Shape;4769;p49"/>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70" name="Google Shape;4770;p49"/>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71" name="Google Shape;4771;p49"/>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772" name="Google Shape;4772;p49"/>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73" name="Google Shape;4773;p49"/>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74" name="Google Shape;4774;p49"/>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75" name="Google Shape;4775;p49"/>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776" name="Google Shape;4776;p49"/>
          <p:cNvGrpSpPr/>
          <p:nvPr/>
        </p:nvGrpSpPr>
        <p:grpSpPr>
          <a:xfrm>
            <a:off x="4302631" y="952827"/>
            <a:ext cx="349155" cy="349657"/>
            <a:chOff x="5302225" y="968375"/>
            <a:chExt cx="417650" cy="418250"/>
          </a:xfrm>
        </p:grpSpPr>
        <p:sp>
          <p:nvSpPr>
            <p:cNvPr id="4777" name="Google Shape;4777;p49"/>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78" name="Google Shape;4778;p49"/>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79" name="Google Shape;4779;p49"/>
          <p:cNvGrpSpPr/>
          <p:nvPr/>
        </p:nvGrpSpPr>
        <p:grpSpPr>
          <a:xfrm>
            <a:off x="4824295" y="913514"/>
            <a:ext cx="432881" cy="421637"/>
            <a:chOff x="5926225" y="921350"/>
            <a:chExt cx="517800" cy="504350"/>
          </a:xfrm>
        </p:grpSpPr>
        <p:sp>
          <p:nvSpPr>
            <p:cNvPr id="4780" name="Google Shape;4780;p4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81" name="Google Shape;4781;p4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82" name="Google Shape;4782;p49"/>
          <p:cNvGrpSpPr/>
          <p:nvPr/>
        </p:nvGrpSpPr>
        <p:grpSpPr>
          <a:xfrm>
            <a:off x="5402118" y="921686"/>
            <a:ext cx="404290" cy="405314"/>
            <a:chOff x="6617400" y="931125"/>
            <a:chExt cx="483600" cy="484825"/>
          </a:xfrm>
        </p:grpSpPr>
        <p:sp>
          <p:nvSpPr>
            <p:cNvPr id="4783" name="Google Shape;4783;p49"/>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84" name="Google Shape;4784;p49"/>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85" name="Google Shape;4785;p49"/>
          <p:cNvGrpSpPr/>
          <p:nvPr/>
        </p:nvGrpSpPr>
        <p:grpSpPr>
          <a:xfrm>
            <a:off x="337525" y="1551048"/>
            <a:ext cx="389994" cy="273623"/>
            <a:chOff x="559275" y="1683950"/>
            <a:chExt cx="466500" cy="327300"/>
          </a:xfrm>
        </p:grpSpPr>
        <p:sp>
          <p:nvSpPr>
            <p:cNvPr id="4786" name="Google Shape;4786;p49"/>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87" name="Google Shape;4787;p49"/>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88" name="Google Shape;4788;p49"/>
          <p:cNvGrpSpPr/>
          <p:nvPr/>
        </p:nvGrpSpPr>
        <p:grpSpPr>
          <a:xfrm>
            <a:off x="901052" y="1496958"/>
            <a:ext cx="389994" cy="381822"/>
            <a:chOff x="1233350" y="1619250"/>
            <a:chExt cx="466500" cy="456725"/>
          </a:xfrm>
        </p:grpSpPr>
        <p:sp>
          <p:nvSpPr>
            <p:cNvPr id="4789" name="Google Shape;4789;p49"/>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90" name="Google Shape;4790;p49"/>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91" name="Google Shape;4791;p49"/>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92" name="Google Shape;4792;p49"/>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93" name="Google Shape;4793;p49"/>
          <p:cNvGrpSpPr/>
          <p:nvPr/>
        </p:nvGrpSpPr>
        <p:grpSpPr>
          <a:xfrm>
            <a:off x="1476826" y="1505109"/>
            <a:ext cx="365499" cy="365499"/>
            <a:chOff x="1922075" y="1629000"/>
            <a:chExt cx="437200" cy="437200"/>
          </a:xfrm>
        </p:grpSpPr>
        <p:sp>
          <p:nvSpPr>
            <p:cNvPr id="4794" name="Google Shape;4794;p49"/>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95" name="Google Shape;4795;p49"/>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796" name="Google Shape;4796;p49"/>
          <p:cNvGrpSpPr/>
          <p:nvPr/>
        </p:nvGrpSpPr>
        <p:grpSpPr>
          <a:xfrm>
            <a:off x="2038827" y="1503584"/>
            <a:ext cx="368551" cy="368551"/>
            <a:chOff x="2594325" y="1627175"/>
            <a:chExt cx="440850" cy="440850"/>
          </a:xfrm>
        </p:grpSpPr>
        <p:sp>
          <p:nvSpPr>
            <p:cNvPr id="4797" name="Google Shape;4797;p49"/>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98" name="Google Shape;4798;p49"/>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99" name="Google Shape;4799;p49"/>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800" name="Google Shape;4800;p49"/>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801" name="Google Shape;4801;p49"/>
          <p:cNvGrpSpPr/>
          <p:nvPr/>
        </p:nvGrpSpPr>
        <p:grpSpPr>
          <a:xfrm>
            <a:off x="3200595" y="1476017"/>
            <a:ext cx="299121" cy="423685"/>
            <a:chOff x="3984000" y="1594200"/>
            <a:chExt cx="357800" cy="506800"/>
          </a:xfrm>
        </p:grpSpPr>
        <p:sp>
          <p:nvSpPr>
            <p:cNvPr id="4802" name="Google Shape;4802;p49"/>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03" name="Google Shape;4803;p49"/>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04" name="Google Shape;4804;p49"/>
          <p:cNvGrpSpPr/>
          <p:nvPr/>
        </p:nvGrpSpPr>
        <p:grpSpPr>
          <a:xfrm>
            <a:off x="3716637" y="1566869"/>
            <a:ext cx="394090" cy="241980"/>
            <a:chOff x="4601275" y="1702875"/>
            <a:chExt cx="471400" cy="289450"/>
          </a:xfrm>
        </p:grpSpPr>
        <p:sp>
          <p:nvSpPr>
            <p:cNvPr id="4805" name="Google Shape;4805;p49"/>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06" name="Google Shape;4806;p49"/>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07" name="Google Shape;4807;p49"/>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08" name="Google Shape;4808;p49"/>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09" name="Google Shape;4809;p49"/>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10" name="Google Shape;4810;p49"/>
          <p:cNvGrpSpPr/>
          <p:nvPr/>
        </p:nvGrpSpPr>
        <p:grpSpPr>
          <a:xfrm>
            <a:off x="4299057" y="1507659"/>
            <a:ext cx="356303" cy="360400"/>
            <a:chOff x="5297950" y="1632050"/>
            <a:chExt cx="426200" cy="431100"/>
          </a:xfrm>
        </p:grpSpPr>
        <p:sp>
          <p:nvSpPr>
            <p:cNvPr id="4811" name="Google Shape;4811;p49"/>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12" name="Google Shape;4812;p49"/>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13" name="Google Shape;4813;p49"/>
          <p:cNvGrpSpPr/>
          <p:nvPr/>
        </p:nvGrpSpPr>
        <p:grpSpPr>
          <a:xfrm>
            <a:off x="4861560" y="1496958"/>
            <a:ext cx="358351" cy="381822"/>
            <a:chOff x="5970800" y="1619250"/>
            <a:chExt cx="428650" cy="456725"/>
          </a:xfrm>
        </p:grpSpPr>
        <p:sp>
          <p:nvSpPr>
            <p:cNvPr id="4814" name="Google Shape;4814;p49"/>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15" name="Google Shape;4815;p49"/>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16" name="Google Shape;4816;p49"/>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17" name="Google Shape;4817;p49"/>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18" name="Google Shape;4818;p49"/>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19" name="Google Shape;4819;p49"/>
          <p:cNvGrpSpPr/>
          <p:nvPr/>
        </p:nvGrpSpPr>
        <p:grpSpPr>
          <a:xfrm>
            <a:off x="5408764" y="1492360"/>
            <a:ext cx="401719" cy="366502"/>
            <a:chOff x="6625350" y="1613750"/>
            <a:chExt cx="480525" cy="438400"/>
          </a:xfrm>
        </p:grpSpPr>
        <p:sp>
          <p:nvSpPr>
            <p:cNvPr id="4820" name="Google Shape;4820;p49"/>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21" name="Google Shape;4821;p49"/>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22" name="Google Shape;4822;p49"/>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23" name="Google Shape;4823;p49"/>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24" name="Google Shape;4824;p49"/>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25" name="Google Shape;4825;p49"/>
          <p:cNvGrpSpPr/>
          <p:nvPr/>
        </p:nvGrpSpPr>
        <p:grpSpPr>
          <a:xfrm>
            <a:off x="380913" y="2088554"/>
            <a:ext cx="303217" cy="325685"/>
            <a:chOff x="611175" y="2326900"/>
            <a:chExt cx="362700" cy="389575"/>
          </a:xfrm>
        </p:grpSpPr>
        <p:sp>
          <p:nvSpPr>
            <p:cNvPr id="4826" name="Google Shape;4826;p4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27" name="Google Shape;4827;p4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28" name="Google Shape;4828;p4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29" name="Google Shape;4829;p4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830" name="Google Shape;4830;p49"/>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31" name="Google Shape;4831;p49"/>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32" name="Google Shape;4832;p49"/>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833" name="Google Shape;4833;p49"/>
          <p:cNvGrpSpPr/>
          <p:nvPr/>
        </p:nvGrpSpPr>
        <p:grpSpPr>
          <a:xfrm>
            <a:off x="2701378" y="2036492"/>
            <a:ext cx="170502" cy="425733"/>
            <a:chOff x="3386850" y="2264625"/>
            <a:chExt cx="203950" cy="509250"/>
          </a:xfrm>
        </p:grpSpPr>
        <p:sp>
          <p:nvSpPr>
            <p:cNvPr id="4834" name="Google Shape;4834;p49"/>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35" name="Google Shape;4835;p49"/>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36" name="Google Shape;4836;p49"/>
          <p:cNvGrpSpPr/>
          <p:nvPr/>
        </p:nvGrpSpPr>
        <p:grpSpPr>
          <a:xfrm>
            <a:off x="3843751" y="2090602"/>
            <a:ext cx="139863" cy="317513"/>
            <a:chOff x="4753325" y="2329350"/>
            <a:chExt cx="167300" cy="379800"/>
          </a:xfrm>
        </p:grpSpPr>
        <p:sp>
          <p:nvSpPr>
            <p:cNvPr id="4837" name="Google Shape;4837;p49"/>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38" name="Google Shape;4838;p49"/>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39" name="Google Shape;4839;p49"/>
          <p:cNvGrpSpPr/>
          <p:nvPr/>
        </p:nvGrpSpPr>
        <p:grpSpPr>
          <a:xfrm>
            <a:off x="3277654" y="2038519"/>
            <a:ext cx="145004" cy="421658"/>
            <a:chOff x="4076175" y="2267050"/>
            <a:chExt cx="173450" cy="504375"/>
          </a:xfrm>
        </p:grpSpPr>
        <p:sp>
          <p:nvSpPr>
            <p:cNvPr id="4840" name="Google Shape;4840;p49"/>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41" name="Google Shape;4841;p49"/>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842" name="Google Shape;4842;p49"/>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843" name="Google Shape;4843;p49"/>
          <p:cNvGrpSpPr/>
          <p:nvPr/>
        </p:nvGrpSpPr>
        <p:grpSpPr>
          <a:xfrm>
            <a:off x="4865134" y="2089056"/>
            <a:ext cx="351204" cy="324661"/>
            <a:chOff x="5975075" y="2327500"/>
            <a:chExt cx="420100" cy="388350"/>
          </a:xfrm>
        </p:grpSpPr>
        <p:sp>
          <p:nvSpPr>
            <p:cNvPr id="4844" name="Google Shape;4844;p4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45" name="Google Shape;4845;p4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46" name="Google Shape;4846;p49"/>
          <p:cNvGrpSpPr/>
          <p:nvPr/>
        </p:nvGrpSpPr>
        <p:grpSpPr>
          <a:xfrm>
            <a:off x="5496544" y="2079358"/>
            <a:ext cx="215437" cy="351204"/>
            <a:chOff x="6730350" y="2315900"/>
            <a:chExt cx="257700" cy="420100"/>
          </a:xfrm>
        </p:grpSpPr>
        <p:sp>
          <p:nvSpPr>
            <p:cNvPr id="4847" name="Google Shape;4847;p49"/>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48" name="Google Shape;4848;p49"/>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49" name="Google Shape;4849;p49"/>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50" name="Google Shape;4850;p49"/>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51" name="Google Shape;4851;p49"/>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52" name="Google Shape;4852;p49"/>
          <p:cNvGrpSpPr/>
          <p:nvPr/>
        </p:nvGrpSpPr>
        <p:grpSpPr>
          <a:xfrm>
            <a:off x="477889" y="2615840"/>
            <a:ext cx="109265" cy="398166"/>
            <a:chOff x="727175" y="2957625"/>
            <a:chExt cx="130700" cy="476275"/>
          </a:xfrm>
        </p:grpSpPr>
        <p:sp>
          <p:nvSpPr>
            <p:cNvPr id="4853" name="Google Shape;4853;p49"/>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54" name="Google Shape;4854;p49"/>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855" name="Google Shape;4855;p49"/>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56" name="Google Shape;4856;p49"/>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857" name="Google Shape;4857;p49"/>
          <p:cNvGrpSpPr/>
          <p:nvPr/>
        </p:nvGrpSpPr>
        <p:grpSpPr>
          <a:xfrm>
            <a:off x="2029631" y="2628589"/>
            <a:ext cx="386943" cy="372647"/>
            <a:chOff x="2583325" y="2972875"/>
            <a:chExt cx="462850" cy="445750"/>
          </a:xfrm>
        </p:grpSpPr>
        <p:sp>
          <p:nvSpPr>
            <p:cNvPr id="4858" name="Google Shape;4858;p49"/>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59" name="Google Shape;4859;p49"/>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60" name="Google Shape;4860;p49"/>
          <p:cNvGrpSpPr/>
          <p:nvPr/>
        </p:nvGrpSpPr>
        <p:grpSpPr>
          <a:xfrm>
            <a:off x="2579886" y="2684246"/>
            <a:ext cx="413486" cy="261355"/>
            <a:chOff x="3241525" y="3039450"/>
            <a:chExt cx="494600" cy="312625"/>
          </a:xfrm>
        </p:grpSpPr>
        <p:sp>
          <p:nvSpPr>
            <p:cNvPr id="4861" name="Google Shape;4861;p49"/>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62" name="Google Shape;4862;p49"/>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863" name="Google Shape;4863;p49"/>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864" name="Google Shape;4864;p49"/>
          <p:cNvGrpSpPr/>
          <p:nvPr/>
        </p:nvGrpSpPr>
        <p:grpSpPr>
          <a:xfrm>
            <a:off x="4263318" y="2656679"/>
            <a:ext cx="427781" cy="316489"/>
            <a:chOff x="5255200" y="3006475"/>
            <a:chExt cx="511700" cy="378575"/>
          </a:xfrm>
        </p:grpSpPr>
        <p:sp>
          <p:nvSpPr>
            <p:cNvPr id="4865" name="Google Shape;4865;p49"/>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66" name="Google Shape;4866;p49"/>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67" name="Google Shape;4867;p49"/>
          <p:cNvGrpSpPr/>
          <p:nvPr/>
        </p:nvGrpSpPr>
        <p:grpSpPr>
          <a:xfrm>
            <a:off x="3177104" y="2638308"/>
            <a:ext cx="346104" cy="353231"/>
            <a:chOff x="3955900" y="2984500"/>
            <a:chExt cx="414000" cy="422525"/>
          </a:xfrm>
        </p:grpSpPr>
        <p:sp>
          <p:nvSpPr>
            <p:cNvPr id="4868" name="Google Shape;4868;p49"/>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69" name="Google Shape;4869;p49"/>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70" name="Google Shape;4870;p49"/>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871" name="Google Shape;4871;p49"/>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72" name="Google Shape;4872;p49"/>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873" name="Google Shape;4873;p49"/>
          <p:cNvGrpSpPr/>
          <p:nvPr/>
        </p:nvGrpSpPr>
        <p:grpSpPr>
          <a:xfrm>
            <a:off x="5472049" y="2633187"/>
            <a:ext cx="264427" cy="375719"/>
            <a:chOff x="6701050" y="2978375"/>
            <a:chExt cx="316300" cy="449425"/>
          </a:xfrm>
        </p:grpSpPr>
        <p:sp>
          <p:nvSpPr>
            <p:cNvPr id="4874" name="Google Shape;4874;p49"/>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75" name="Google Shape;4875;p49"/>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76" name="Google Shape;4876;p49"/>
          <p:cNvGrpSpPr/>
          <p:nvPr/>
        </p:nvGrpSpPr>
        <p:grpSpPr>
          <a:xfrm>
            <a:off x="907677" y="3251848"/>
            <a:ext cx="376743" cy="253204"/>
            <a:chOff x="1241275" y="3718400"/>
            <a:chExt cx="450650" cy="302875"/>
          </a:xfrm>
        </p:grpSpPr>
        <p:sp>
          <p:nvSpPr>
            <p:cNvPr id="4877" name="Google Shape;4877;p49"/>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78" name="Google Shape;4878;p49"/>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79" name="Google Shape;4879;p49"/>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80" name="Google Shape;4880;p49"/>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81" name="Google Shape;4881;p49"/>
          <p:cNvGrpSpPr/>
          <p:nvPr/>
        </p:nvGrpSpPr>
        <p:grpSpPr>
          <a:xfrm>
            <a:off x="1476324" y="3232453"/>
            <a:ext cx="366502" cy="292496"/>
            <a:chOff x="1921475" y="3695200"/>
            <a:chExt cx="438400" cy="349875"/>
          </a:xfrm>
        </p:grpSpPr>
        <p:sp>
          <p:nvSpPr>
            <p:cNvPr id="4882" name="Google Shape;4882;p49"/>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83" name="Google Shape;4883;p49"/>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84" name="Google Shape;4884;p49"/>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85" name="Google Shape;4885;p49"/>
          <p:cNvGrpSpPr/>
          <p:nvPr/>
        </p:nvGrpSpPr>
        <p:grpSpPr>
          <a:xfrm>
            <a:off x="2043425" y="3227855"/>
            <a:ext cx="359355" cy="301190"/>
            <a:chOff x="2599825" y="3689700"/>
            <a:chExt cx="429850" cy="360275"/>
          </a:xfrm>
        </p:grpSpPr>
        <p:sp>
          <p:nvSpPr>
            <p:cNvPr id="4886" name="Google Shape;4886;p49"/>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87" name="Google Shape;4887;p49"/>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88" name="Google Shape;4888;p49"/>
          <p:cNvGrpSpPr/>
          <p:nvPr/>
        </p:nvGrpSpPr>
        <p:grpSpPr>
          <a:xfrm>
            <a:off x="2624299" y="3196714"/>
            <a:ext cx="324661" cy="338956"/>
            <a:chOff x="3294650" y="3652450"/>
            <a:chExt cx="388350" cy="405450"/>
          </a:xfrm>
        </p:grpSpPr>
        <p:sp>
          <p:nvSpPr>
            <p:cNvPr id="4889" name="Google Shape;4889;p49"/>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90" name="Google Shape;4890;p49"/>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91" name="Google Shape;4891;p49"/>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92" name="Google Shape;4892;p49"/>
          <p:cNvGrpSpPr/>
          <p:nvPr/>
        </p:nvGrpSpPr>
        <p:grpSpPr>
          <a:xfrm>
            <a:off x="3160781" y="3239601"/>
            <a:ext cx="378750" cy="277698"/>
            <a:chOff x="3936375" y="3703750"/>
            <a:chExt cx="453050" cy="332175"/>
          </a:xfrm>
        </p:grpSpPr>
        <p:sp>
          <p:nvSpPr>
            <p:cNvPr id="4893" name="Google Shape;4893;p49"/>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94" name="Google Shape;4894;p49"/>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95" name="Google Shape;4895;p49"/>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96" name="Google Shape;4896;p49"/>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97" name="Google Shape;4897;p49"/>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98" name="Google Shape;4898;p49"/>
          <p:cNvGrpSpPr/>
          <p:nvPr/>
        </p:nvGrpSpPr>
        <p:grpSpPr>
          <a:xfrm>
            <a:off x="3724307" y="3239601"/>
            <a:ext cx="378750" cy="277698"/>
            <a:chOff x="4610450" y="3703750"/>
            <a:chExt cx="453050" cy="332175"/>
          </a:xfrm>
        </p:grpSpPr>
        <p:sp>
          <p:nvSpPr>
            <p:cNvPr id="4899" name="Google Shape;4899;p49"/>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00" name="Google Shape;4900;p49"/>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01" name="Google Shape;4901;p49"/>
          <p:cNvGrpSpPr/>
          <p:nvPr/>
        </p:nvGrpSpPr>
        <p:grpSpPr>
          <a:xfrm>
            <a:off x="4301106" y="3211532"/>
            <a:ext cx="352207" cy="333836"/>
            <a:chOff x="5300400" y="3670175"/>
            <a:chExt cx="421300" cy="399325"/>
          </a:xfrm>
        </p:grpSpPr>
        <p:sp>
          <p:nvSpPr>
            <p:cNvPr id="4902" name="Google Shape;4902;p49"/>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03" name="Google Shape;4903;p49"/>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04" name="Google Shape;4904;p49"/>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05" name="Google Shape;4905;p49"/>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06" name="Google Shape;4906;p49"/>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907" name="Google Shape;4907;p49"/>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908" name="Google Shape;4908;p49"/>
          <p:cNvGrpSpPr/>
          <p:nvPr/>
        </p:nvGrpSpPr>
        <p:grpSpPr>
          <a:xfrm>
            <a:off x="5433259" y="3207435"/>
            <a:ext cx="342008" cy="342029"/>
            <a:chOff x="6654650" y="3665275"/>
            <a:chExt cx="409100" cy="409125"/>
          </a:xfrm>
        </p:grpSpPr>
        <p:sp>
          <p:nvSpPr>
            <p:cNvPr id="4909" name="Google Shape;4909;p4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10" name="Google Shape;4910;p4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11" name="Google Shape;4911;p49"/>
          <p:cNvGrpSpPr/>
          <p:nvPr/>
        </p:nvGrpSpPr>
        <p:grpSpPr>
          <a:xfrm>
            <a:off x="347223" y="3756667"/>
            <a:ext cx="370599" cy="370620"/>
            <a:chOff x="570875" y="4322250"/>
            <a:chExt cx="443300" cy="443325"/>
          </a:xfrm>
        </p:grpSpPr>
        <p:sp>
          <p:nvSpPr>
            <p:cNvPr id="4912" name="Google Shape;4912;p4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13" name="Google Shape;4913;p4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14" name="Google Shape;4914;p4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15" name="Google Shape;4915;p4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916" name="Google Shape;4916;p49"/>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917" name="Google Shape;4917;p49"/>
          <p:cNvGrpSpPr/>
          <p:nvPr/>
        </p:nvGrpSpPr>
        <p:grpSpPr>
          <a:xfrm>
            <a:off x="1524812" y="3729120"/>
            <a:ext cx="269526" cy="425712"/>
            <a:chOff x="1979475" y="4289300"/>
            <a:chExt cx="322400" cy="509225"/>
          </a:xfrm>
        </p:grpSpPr>
        <p:sp>
          <p:nvSpPr>
            <p:cNvPr id="4918" name="Google Shape;4918;p49"/>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19" name="Google Shape;4919;p49"/>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20" name="Google Shape;4920;p49"/>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21" name="Google Shape;4921;p49"/>
          <p:cNvGrpSpPr/>
          <p:nvPr/>
        </p:nvGrpSpPr>
        <p:grpSpPr>
          <a:xfrm>
            <a:off x="2064346" y="3734722"/>
            <a:ext cx="318014" cy="414510"/>
            <a:chOff x="2624850" y="4296000"/>
            <a:chExt cx="380400" cy="495825"/>
          </a:xfrm>
        </p:grpSpPr>
        <p:sp>
          <p:nvSpPr>
            <p:cNvPr id="4922" name="Google Shape;4922;p49"/>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23" name="Google Shape;4923;p49"/>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24" name="Google Shape;4924;p49"/>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925" name="Google Shape;4925;p49"/>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26" name="Google Shape;4926;p49"/>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27" name="Google Shape;4927;p49"/>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928" name="Google Shape;4928;p49"/>
          <p:cNvGrpSpPr/>
          <p:nvPr/>
        </p:nvGrpSpPr>
        <p:grpSpPr>
          <a:xfrm>
            <a:off x="4280686" y="3775560"/>
            <a:ext cx="393045" cy="332833"/>
            <a:chOff x="5275975" y="4344850"/>
            <a:chExt cx="470150" cy="398125"/>
          </a:xfrm>
        </p:grpSpPr>
        <p:sp>
          <p:nvSpPr>
            <p:cNvPr id="4929" name="Google Shape;4929;p49"/>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30" name="Google Shape;4930;p49"/>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31" name="Google Shape;4931;p49"/>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932" name="Google Shape;4932;p49"/>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933" name="Google Shape;4933;p49"/>
          <p:cNvGrpSpPr/>
          <p:nvPr/>
        </p:nvGrpSpPr>
        <p:grpSpPr>
          <a:xfrm>
            <a:off x="5423039" y="3748516"/>
            <a:ext cx="362448" cy="386922"/>
            <a:chOff x="6642425" y="4312500"/>
            <a:chExt cx="433550" cy="462825"/>
          </a:xfrm>
        </p:grpSpPr>
        <p:sp>
          <p:nvSpPr>
            <p:cNvPr id="4934" name="Google Shape;4934;p49"/>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35" name="Google Shape;4935;p49"/>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36" name="Google Shape;4936;p49"/>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937" name="Google Shape;4937;p49"/>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938" name="Google Shape;4938;p49"/>
          <p:cNvGrpSpPr/>
          <p:nvPr/>
        </p:nvGrpSpPr>
        <p:grpSpPr>
          <a:xfrm>
            <a:off x="910227" y="4322764"/>
            <a:ext cx="371623" cy="365499"/>
            <a:chOff x="1244325" y="4999400"/>
            <a:chExt cx="444525" cy="437200"/>
          </a:xfrm>
        </p:grpSpPr>
        <p:sp>
          <p:nvSpPr>
            <p:cNvPr id="4939" name="Google Shape;4939;p49"/>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40" name="Google Shape;4940;p49"/>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41" name="Google Shape;4941;p49"/>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42" name="Google Shape;4942;p49"/>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43" name="Google Shape;4943;p49"/>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44" name="Google Shape;4944;p49"/>
          <p:cNvGrpSpPr/>
          <p:nvPr/>
        </p:nvGrpSpPr>
        <p:grpSpPr>
          <a:xfrm>
            <a:off x="1506943" y="4311018"/>
            <a:ext cx="305265" cy="388970"/>
            <a:chOff x="1958100" y="4985350"/>
            <a:chExt cx="365150" cy="465275"/>
          </a:xfrm>
        </p:grpSpPr>
        <p:sp>
          <p:nvSpPr>
            <p:cNvPr id="4945" name="Google Shape;4945;p49"/>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46" name="Google Shape;4946;p49"/>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47" name="Google Shape;4947;p49"/>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48" name="Google Shape;4948;p49"/>
          <p:cNvGrpSpPr/>
          <p:nvPr/>
        </p:nvGrpSpPr>
        <p:grpSpPr>
          <a:xfrm>
            <a:off x="2048002" y="4325815"/>
            <a:ext cx="350200" cy="359877"/>
            <a:chOff x="2605300" y="5003050"/>
            <a:chExt cx="418900" cy="430475"/>
          </a:xfrm>
        </p:grpSpPr>
        <p:sp>
          <p:nvSpPr>
            <p:cNvPr id="4949" name="Google Shape;4949;p49"/>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50" name="Google Shape;4950;p49"/>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51" name="Google Shape;4951;p49"/>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52" name="Google Shape;4952;p49"/>
          <p:cNvGrpSpPr/>
          <p:nvPr/>
        </p:nvGrpSpPr>
        <p:grpSpPr>
          <a:xfrm>
            <a:off x="2577336" y="4333486"/>
            <a:ext cx="418585" cy="344056"/>
            <a:chOff x="3238475" y="5012225"/>
            <a:chExt cx="500700" cy="411550"/>
          </a:xfrm>
        </p:grpSpPr>
        <p:sp>
          <p:nvSpPr>
            <p:cNvPr id="4953" name="Google Shape;4953;p49"/>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54" name="Google Shape;4954;p49"/>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55" name="Google Shape;4955;p49"/>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56" name="Google Shape;4956;p49"/>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57" name="Google Shape;4957;p49"/>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58" name="Google Shape;4958;p49"/>
          <p:cNvGrpSpPr/>
          <p:nvPr/>
        </p:nvGrpSpPr>
        <p:grpSpPr>
          <a:xfrm>
            <a:off x="3683970" y="4296723"/>
            <a:ext cx="459424" cy="417561"/>
            <a:chOff x="4562200" y="4968250"/>
            <a:chExt cx="549550" cy="499475"/>
          </a:xfrm>
        </p:grpSpPr>
        <p:sp>
          <p:nvSpPr>
            <p:cNvPr id="4959" name="Google Shape;4959;p49"/>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60" name="Google Shape;4960;p49"/>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61" name="Google Shape;4961;p49"/>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62" name="Google Shape;4962;p49"/>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63" name="Google Shape;4963;p49"/>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64" name="Google Shape;4964;p49"/>
          <p:cNvGrpSpPr/>
          <p:nvPr/>
        </p:nvGrpSpPr>
        <p:grpSpPr>
          <a:xfrm>
            <a:off x="3190898" y="4320214"/>
            <a:ext cx="318516" cy="370076"/>
            <a:chOff x="3972400" y="4996350"/>
            <a:chExt cx="381000" cy="442675"/>
          </a:xfrm>
        </p:grpSpPr>
        <p:sp>
          <p:nvSpPr>
            <p:cNvPr id="4965" name="Google Shape;4965;p49"/>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66" name="Google Shape;4966;p49"/>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67" name="Google Shape;4967;p49"/>
          <p:cNvGrpSpPr/>
          <p:nvPr/>
        </p:nvGrpSpPr>
        <p:grpSpPr>
          <a:xfrm>
            <a:off x="4251594" y="4289073"/>
            <a:ext cx="451252" cy="432860"/>
            <a:chOff x="5241175" y="4959100"/>
            <a:chExt cx="539775" cy="517775"/>
          </a:xfrm>
        </p:grpSpPr>
        <p:sp>
          <p:nvSpPr>
            <p:cNvPr id="4968" name="Google Shape;4968;p4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69" name="Google Shape;4969;p4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70" name="Google Shape;4970;p4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71" name="Google Shape;4971;p4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72" name="Google Shape;4972;p4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73" name="Google Shape;4973;p4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974" name="Google Shape;4974;p49"/>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975" name="Google Shape;4975;p49"/>
          <p:cNvGrpSpPr/>
          <p:nvPr/>
        </p:nvGrpSpPr>
        <p:grpSpPr>
          <a:xfrm>
            <a:off x="5458778" y="4353382"/>
            <a:ext cx="289444" cy="332833"/>
            <a:chOff x="6685175" y="5036025"/>
            <a:chExt cx="346225" cy="398125"/>
          </a:xfrm>
        </p:grpSpPr>
        <p:sp>
          <p:nvSpPr>
            <p:cNvPr id="4976" name="Google Shape;4976;p49"/>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77" name="Google Shape;4977;p49"/>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78" name="Google Shape;4978;p49"/>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79" name="Google Shape;4979;p49"/>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80" name="Google Shape;4980;p49"/>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981" name="Google Shape;4981;p49"/>
          <p:cNvGrpSpPr/>
          <p:nvPr/>
        </p:nvGrpSpPr>
        <p:grpSpPr>
          <a:xfrm>
            <a:off x="6283418" y="1648999"/>
            <a:ext cx="432570" cy="421334"/>
            <a:chOff x="5926225" y="921350"/>
            <a:chExt cx="517800" cy="504350"/>
          </a:xfrm>
        </p:grpSpPr>
        <p:sp>
          <p:nvSpPr>
            <p:cNvPr id="4982" name="Google Shape;4982;p4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4983" name="Google Shape;4983;p4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4984" name="Google Shape;4984;p49"/>
          <p:cNvSpPr/>
          <p:nvPr/>
        </p:nvSpPr>
        <p:spPr>
          <a:xfrm>
            <a:off x="6477338" y="18850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5" name="Google Shape;4985;p49"/>
          <p:cNvGrpSpPr/>
          <p:nvPr/>
        </p:nvGrpSpPr>
        <p:grpSpPr>
          <a:xfrm>
            <a:off x="7168405" y="1628379"/>
            <a:ext cx="432570" cy="421334"/>
            <a:chOff x="5926225" y="921350"/>
            <a:chExt cx="517800" cy="504350"/>
          </a:xfrm>
        </p:grpSpPr>
        <p:sp>
          <p:nvSpPr>
            <p:cNvPr id="4986" name="Google Shape;4986;p4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4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8" name="Google Shape;4988;p49"/>
          <p:cNvSpPr/>
          <p:nvPr/>
        </p:nvSpPr>
        <p:spPr>
          <a:xfrm>
            <a:off x="7362326" y="18644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9" name="Google Shape;4989;p49"/>
          <p:cNvGrpSpPr/>
          <p:nvPr/>
        </p:nvGrpSpPr>
        <p:grpSpPr>
          <a:xfrm>
            <a:off x="6283685" y="2377421"/>
            <a:ext cx="1075937" cy="1047989"/>
            <a:chOff x="5926225" y="921350"/>
            <a:chExt cx="517800" cy="504350"/>
          </a:xfrm>
        </p:grpSpPr>
        <p:sp>
          <p:nvSpPr>
            <p:cNvPr id="4990" name="Google Shape;4990;p4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w="28575" cap="flat" cmpd="sng">
              <a:solidFill>
                <a:srgbClr val="E69138"/>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w="28575" cap="flat" cmpd="sng">
              <a:solidFill>
                <a:srgbClr val="E69138"/>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2" name="Google Shape;4992;p49"/>
          <p:cNvSpPr/>
          <p:nvPr/>
        </p:nvSpPr>
        <p:spPr>
          <a:xfrm>
            <a:off x="6765998" y="29645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6D9EEB"/>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176</a:t>
            </a:fld>
            <a:endParaRPr/>
          </a:p>
        </p:txBody>
      </p:sp>
      <p:sp>
        <p:nvSpPr>
          <p:cNvPr id="4994" name="Google Shape;4994;p49"/>
          <p:cNvSpPr txBox="1">
            <a:spLocks noGrp="1"/>
          </p:cNvSpPr>
          <p:nvPr>
            <p:ph type="body" idx="4294967295"/>
          </p:nvPr>
        </p:nvSpPr>
        <p:spPr>
          <a:xfrm>
            <a:off x="6248575" y="4223563"/>
            <a:ext cx="2438100" cy="5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Find more icons at </a:t>
            </a:r>
            <a:r>
              <a:rPr lang="en" sz="900" u="sng">
                <a:solidFill>
                  <a:schemeClr val="hlink"/>
                </a:solidFill>
                <a:hlinkClick r:id="rId3"/>
              </a:rPr>
              <a:t>slidescarnival.com/extra-free-resources-icons-and-maps</a:t>
            </a:r>
            <a:endParaRPr sz="900"/>
          </a:p>
          <a:p>
            <a:pPr marL="0" lvl="0" indent="0" algn="l" rtl="0">
              <a:spcBef>
                <a:spcPts val="600"/>
              </a:spcBef>
              <a:spcAft>
                <a:spcPts val="0"/>
              </a:spcAft>
              <a:buNone/>
            </a:pPr>
            <a:endParaRPr sz="900" b="1"/>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4998"/>
        <p:cNvGrpSpPr/>
        <p:nvPr/>
      </p:nvGrpSpPr>
      <p:grpSpPr>
        <a:xfrm>
          <a:off x="0" y="0"/>
          <a:ext cx="0" cy="0"/>
          <a:chOff x="0" y="0"/>
          <a:chExt cx="0" cy="0"/>
        </a:xfrm>
      </p:grpSpPr>
      <p:grpSp>
        <p:nvGrpSpPr>
          <p:cNvPr id="4999" name="Google Shape;4999;p50"/>
          <p:cNvGrpSpPr/>
          <p:nvPr/>
        </p:nvGrpSpPr>
        <p:grpSpPr>
          <a:xfrm>
            <a:off x="3058888" y="1550127"/>
            <a:ext cx="445718" cy="445753"/>
            <a:chOff x="3706812" y="1035050"/>
            <a:chExt cx="4792662" cy="4787899"/>
          </a:xfrm>
        </p:grpSpPr>
        <p:sp>
          <p:nvSpPr>
            <p:cNvPr id="5000" name="Google Shape;5000;p50"/>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1" name="Google Shape;5001;p50"/>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2" name="Google Shape;5002;p50"/>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3" name="Google Shape;5003;p50"/>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4" name="Google Shape;5004;p50"/>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5" name="Google Shape;5005;p50"/>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06" name="Google Shape;5006;p50"/>
          <p:cNvGrpSpPr/>
          <p:nvPr/>
        </p:nvGrpSpPr>
        <p:grpSpPr>
          <a:xfrm>
            <a:off x="1779393" y="1550157"/>
            <a:ext cx="443331" cy="445437"/>
            <a:chOff x="1400175" y="1220787"/>
            <a:chExt cx="4473575" cy="4476750"/>
          </a:xfrm>
        </p:grpSpPr>
        <p:sp>
          <p:nvSpPr>
            <p:cNvPr id="5007" name="Google Shape;5007;p50"/>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8" name="Google Shape;5008;p50"/>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9" name="Google Shape;5009;p50"/>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0" name="Google Shape;5010;p50"/>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11" name="Google Shape;5011;p50"/>
          <p:cNvGrpSpPr/>
          <p:nvPr/>
        </p:nvGrpSpPr>
        <p:grpSpPr>
          <a:xfrm>
            <a:off x="1138046" y="1550171"/>
            <a:ext cx="446045" cy="445465"/>
            <a:chOff x="1649412" y="927100"/>
            <a:chExt cx="5011737" cy="5016500"/>
          </a:xfrm>
        </p:grpSpPr>
        <p:sp>
          <p:nvSpPr>
            <p:cNvPr id="5012" name="Google Shape;5012;p50"/>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3" name="Google Shape;5013;p50"/>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4" name="Google Shape;5014;p50"/>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15" name="Google Shape;5015;p50"/>
          <p:cNvGrpSpPr/>
          <p:nvPr/>
        </p:nvGrpSpPr>
        <p:grpSpPr>
          <a:xfrm>
            <a:off x="2418397" y="1550424"/>
            <a:ext cx="444870" cy="445286"/>
            <a:chOff x="1301750" y="920750"/>
            <a:chExt cx="5095875" cy="5100637"/>
          </a:xfrm>
        </p:grpSpPr>
        <p:sp>
          <p:nvSpPr>
            <p:cNvPr id="5016" name="Google Shape;5016;p50"/>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7" name="Google Shape;5017;p50"/>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8" name="Google Shape;5018;p50"/>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9" name="Google Shape;5019;p50"/>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0" name="Google Shape;5020;p50"/>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21" name="Google Shape;5021;p50"/>
          <p:cNvGrpSpPr/>
          <p:nvPr/>
        </p:nvGrpSpPr>
        <p:grpSpPr>
          <a:xfrm>
            <a:off x="4341570" y="1550333"/>
            <a:ext cx="445621" cy="445591"/>
            <a:chOff x="5732756" y="2682276"/>
            <a:chExt cx="719905" cy="719856"/>
          </a:xfrm>
        </p:grpSpPr>
        <p:sp>
          <p:nvSpPr>
            <p:cNvPr id="5022" name="Google Shape;5022;p50"/>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3" name="Google Shape;5023;p50"/>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4" name="Google Shape;5024;p50"/>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25" name="Google Shape;5025;p50"/>
          <p:cNvGrpSpPr/>
          <p:nvPr/>
        </p:nvGrpSpPr>
        <p:grpSpPr>
          <a:xfrm>
            <a:off x="4982887" y="1550327"/>
            <a:ext cx="445627" cy="445604"/>
            <a:chOff x="6768809" y="2682265"/>
            <a:chExt cx="719915" cy="719877"/>
          </a:xfrm>
        </p:grpSpPr>
        <p:sp>
          <p:nvSpPr>
            <p:cNvPr id="5026" name="Google Shape;5026;p50"/>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7" name="Google Shape;5027;p50"/>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8" name="Google Shape;5028;p50"/>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9" name="Google Shape;5029;p50"/>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30" name="Google Shape;5030;p50"/>
          <p:cNvGrpSpPr/>
          <p:nvPr/>
        </p:nvGrpSpPr>
        <p:grpSpPr>
          <a:xfrm>
            <a:off x="5624209" y="1550356"/>
            <a:ext cx="445753" cy="445545"/>
            <a:chOff x="7804870" y="2682313"/>
            <a:chExt cx="720118" cy="719782"/>
          </a:xfrm>
        </p:grpSpPr>
        <p:sp>
          <p:nvSpPr>
            <p:cNvPr id="5031" name="Google Shape;5031;p50"/>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2" name="Google Shape;5032;p50"/>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3" name="Google Shape;5033;p50"/>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4" name="Google Shape;5034;p50"/>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5" name="Google Shape;5035;p50"/>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36" name="Google Shape;5036;p50"/>
          <p:cNvGrpSpPr/>
          <p:nvPr/>
        </p:nvGrpSpPr>
        <p:grpSpPr>
          <a:xfrm>
            <a:off x="6265657" y="1550125"/>
            <a:ext cx="446293" cy="446006"/>
            <a:chOff x="8841135" y="2681940"/>
            <a:chExt cx="720990" cy="720527"/>
          </a:xfrm>
        </p:grpSpPr>
        <p:sp>
          <p:nvSpPr>
            <p:cNvPr id="5037" name="Google Shape;5037;p50"/>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8" name="Google Shape;5038;p50"/>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39" name="Google Shape;5039;p50"/>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0" name="Google Shape;5040;p50"/>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1" name="Google Shape;5041;p50"/>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2" name="Google Shape;5042;p50"/>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43" name="Google Shape;5043;p50"/>
          <p:cNvGrpSpPr/>
          <p:nvPr/>
        </p:nvGrpSpPr>
        <p:grpSpPr>
          <a:xfrm>
            <a:off x="3699655" y="1550057"/>
            <a:ext cx="445260" cy="445260"/>
            <a:chOff x="4103687" y="1439862"/>
            <a:chExt cx="3986212" cy="3986211"/>
          </a:xfrm>
        </p:grpSpPr>
        <p:sp>
          <p:nvSpPr>
            <p:cNvPr id="5044" name="Google Shape;5044;p50"/>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5" name="Google Shape;5045;p50"/>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46" name="Google Shape;5046;p50"/>
          <p:cNvGrpSpPr/>
          <p:nvPr/>
        </p:nvGrpSpPr>
        <p:grpSpPr>
          <a:xfrm>
            <a:off x="6907645" y="1550361"/>
            <a:ext cx="445803" cy="445535"/>
            <a:chOff x="9878272" y="2682320"/>
            <a:chExt cx="720199" cy="719767"/>
          </a:xfrm>
        </p:grpSpPr>
        <p:sp>
          <p:nvSpPr>
            <p:cNvPr id="5047" name="Google Shape;5047;p50"/>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8" name="Google Shape;5048;p50"/>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49" name="Google Shape;5049;p50"/>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50" name="Google Shape;5050;p50"/>
          <p:cNvGrpSpPr/>
          <p:nvPr/>
        </p:nvGrpSpPr>
        <p:grpSpPr>
          <a:xfrm>
            <a:off x="7549143" y="1550278"/>
            <a:ext cx="445700" cy="445701"/>
            <a:chOff x="10914618" y="2682187"/>
            <a:chExt cx="720033" cy="720033"/>
          </a:xfrm>
        </p:grpSpPr>
        <p:sp>
          <p:nvSpPr>
            <p:cNvPr id="5051" name="Google Shape;5051;p50"/>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2" name="Google Shape;5052;p50"/>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3" name="Google Shape;5053;p50"/>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4" name="Google Shape;5054;p50"/>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5" name="Google Shape;5055;p50"/>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6" name="Google Shape;5056;p50"/>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57" name="Google Shape;5057;p50"/>
          <p:cNvGrpSpPr/>
          <p:nvPr/>
        </p:nvGrpSpPr>
        <p:grpSpPr>
          <a:xfrm>
            <a:off x="1772664" y="843057"/>
            <a:ext cx="361521" cy="445816"/>
            <a:chOff x="1582665" y="1011072"/>
            <a:chExt cx="584040" cy="720220"/>
          </a:xfrm>
        </p:grpSpPr>
        <p:sp>
          <p:nvSpPr>
            <p:cNvPr id="5058" name="Google Shape;5058;p50"/>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59" name="Google Shape;5059;p50"/>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60" name="Google Shape;5060;p50"/>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61" name="Google Shape;5061;p50"/>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62" name="Google Shape;5062;p50"/>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63" name="Google Shape;5063;p50"/>
          <p:cNvGrpSpPr/>
          <p:nvPr/>
        </p:nvGrpSpPr>
        <p:grpSpPr>
          <a:xfrm>
            <a:off x="2374048" y="843078"/>
            <a:ext cx="379481" cy="445796"/>
            <a:chOff x="2554206" y="1011105"/>
            <a:chExt cx="613055" cy="720187"/>
          </a:xfrm>
        </p:grpSpPr>
        <p:sp>
          <p:nvSpPr>
            <p:cNvPr id="5064" name="Google Shape;5064;p50"/>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65" name="Google Shape;5065;p50"/>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66" name="Google Shape;5066;p50"/>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67" name="Google Shape;5067;p50"/>
          <p:cNvGrpSpPr/>
          <p:nvPr/>
        </p:nvGrpSpPr>
        <p:grpSpPr>
          <a:xfrm>
            <a:off x="6922223" y="797418"/>
            <a:ext cx="460705" cy="491455"/>
            <a:chOff x="9901824" y="937343"/>
            <a:chExt cx="744273" cy="793950"/>
          </a:xfrm>
        </p:grpSpPr>
        <p:grpSp>
          <p:nvGrpSpPr>
            <p:cNvPr id="5068" name="Google Shape;5068;p50"/>
            <p:cNvGrpSpPr/>
            <p:nvPr/>
          </p:nvGrpSpPr>
          <p:grpSpPr>
            <a:xfrm>
              <a:off x="9901824" y="937343"/>
              <a:ext cx="744273" cy="793950"/>
              <a:chOff x="9901824" y="937343"/>
              <a:chExt cx="744273" cy="793950"/>
            </a:xfrm>
          </p:grpSpPr>
          <p:sp>
            <p:nvSpPr>
              <p:cNvPr id="5069" name="Google Shape;5069;p50"/>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0" name="Google Shape;5070;p50"/>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1" name="Google Shape;5071;p50"/>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2" name="Google Shape;5072;p50"/>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3" name="Google Shape;5073;p50"/>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4" name="Google Shape;5074;p50"/>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5" name="Google Shape;5075;p50"/>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6" name="Google Shape;5076;p50"/>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7" name="Google Shape;5077;p50"/>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78" name="Google Shape;5078;p50"/>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5079" name="Google Shape;5079;p50"/>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0" name="Google Shape;5080;p50"/>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1" name="Google Shape;5081;p50"/>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2" name="Google Shape;5082;p50"/>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3" name="Google Shape;5083;p50"/>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4" name="Google Shape;5084;p50"/>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85" name="Google Shape;5085;p50"/>
          <p:cNvGrpSpPr/>
          <p:nvPr/>
        </p:nvGrpSpPr>
        <p:grpSpPr>
          <a:xfrm>
            <a:off x="2993392" y="843244"/>
            <a:ext cx="369868" cy="445629"/>
            <a:chOff x="3554761" y="1011374"/>
            <a:chExt cx="597525" cy="719918"/>
          </a:xfrm>
        </p:grpSpPr>
        <p:sp>
          <p:nvSpPr>
            <p:cNvPr id="5086" name="Google Shape;5086;p50"/>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7" name="Google Shape;5087;p50"/>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8" name="Google Shape;5088;p50"/>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89" name="Google Shape;5089;p50"/>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90" name="Google Shape;5090;p50"/>
          <p:cNvGrpSpPr/>
          <p:nvPr/>
        </p:nvGrpSpPr>
        <p:grpSpPr>
          <a:xfrm>
            <a:off x="3603122" y="843032"/>
            <a:ext cx="370755" cy="445841"/>
            <a:chOff x="4539787" y="1011032"/>
            <a:chExt cx="598958" cy="720261"/>
          </a:xfrm>
        </p:grpSpPr>
        <p:sp>
          <p:nvSpPr>
            <p:cNvPr id="5091" name="Google Shape;5091;p50"/>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2" name="Google Shape;5092;p50"/>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3" name="Google Shape;5093;p50"/>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4" name="Google Shape;5094;p50"/>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5" name="Google Shape;5095;p50"/>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096" name="Google Shape;5096;p50"/>
          <p:cNvGrpSpPr/>
          <p:nvPr/>
        </p:nvGrpSpPr>
        <p:grpSpPr>
          <a:xfrm>
            <a:off x="4213740" y="843140"/>
            <a:ext cx="366917" cy="445733"/>
            <a:chOff x="5526246" y="1011207"/>
            <a:chExt cx="592758" cy="720086"/>
          </a:xfrm>
        </p:grpSpPr>
        <p:sp>
          <p:nvSpPr>
            <p:cNvPr id="5097" name="Google Shape;5097;p50"/>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8" name="Google Shape;5098;p50"/>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99" name="Google Shape;5099;p50"/>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00" name="Google Shape;5100;p50"/>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01" name="Google Shape;5101;p50"/>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02" name="Google Shape;5102;p50"/>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03" name="Google Shape;5103;p50"/>
          <p:cNvGrpSpPr/>
          <p:nvPr/>
        </p:nvGrpSpPr>
        <p:grpSpPr>
          <a:xfrm>
            <a:off x="1168508" y="843134"/>
            <a:ext cx="364294" cy="445740"/>
            <a:chOff x="606645" y="1011196"/>
            <a:chExt cx="588520" cy="720096"/>
          </a:xfrm>
        </p:grpSpPr>
        <p:sp>
          <p:nvSpPr>
            <p:cNvPr id="5104" name="Google Shape;5104;p50"/>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05" name="Google Shape;5105;p50"/>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06" name="Google Shape;5106;p50"/>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07" name="Google Shape;5107;p50"/>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08" name="Google Shape;5108;p50"/>
          <p:cNvGrpSpPr/>
          <p:nvPr/>
        </p:nvGrpSpPr>
        <p:grpSpPr>
          <a:xfrm>
            <a:off x="7622791" y="843111"/>
            <a:ext cx="298405" cy="445762"/>
            <a:chOff x="11033597" y="1011159"/>
            <a:chExt cx="482075" cy="720133"/>
          </a:xfrm>
        </p:grpSpPr>
        <p:sp>
          <p:nvSpPr>
            <p:cNvPr id="5109" name="Google Shape;5109;p50"/>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110" name="Google Shape;5110;p50"/>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111" name="Google Shape;5111;p50"/>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112" name="Google Shape;5112;p50"/>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5113" name="Google Shape;5113;p50"/>
          <p:cNvGrpSpPr/>
          <p:nvPr/>
        </p:nvGrpSpPr>
        <p:grpSpPr>
          <a:xfrm>
            <a:off x="6221656" y="797418"/>
            <a:ext cx="460705" cy="491455"/>
            <a:chOff x="8770051" y="937343"/>
            <a:chExt cx="744273" cy="793950"/>
          </a:xfrm>
        </p:grpSpPr>
        <p:sp>
          <p:nvSpPr>
            <p:cNvPr id="5114" name="Google Shape;5114;p50"/>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15" name="Google Shape;5115;p50"/>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16" name="Google Shape;5116;p50"/>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17" name="Google Shape;5117;p50"/>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18" name="Google Shape;5118;p50"/>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5119" name="Google Shape;5119;p50"/>
            <p:cNvGrpSpPr/>
            <p:nvPr/>
          </p:nvGrpSpPr>
          <p:grpSpPr>
            <a:xfrm>
              <a:off x="8770051" y="937343"/>
              <a:ext cx="744273" cy="793950"/>
              <a:chOff x="6565437" y="1588001"/>
              <a:chExt cx="744273" cy="793950"/>
            </a:xfrm>
          </p:grpSpPr>
          <p:sp>
            <p:nvSpPr>
              <p:cNvPr id="5120" name="Google Shape;5120;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1" name="Google Shape;5121;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2" name="Google Shape;5122;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3" name="Google Shape;5123;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4" name="Google Shape;5124;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5" name="Google Shape;5125;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6" name="Google Shape;5126;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7" name="Google Shape;5127;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8" name="Google Shape;5128;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9" name="Google Shape;5129;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5130" name="Google Shape;5130;p50"/>
          <p:cNvGrpSpPr/>
          <p:nvPr/>
        </p:nvGrpSpPr>
        <p:grpSpPr>
          <a:xfrm>
            <a:off x="4820520" y="797418"/>
            <a:ext cx="460705" cy="491455"/>
            <a:chOff x="6506504" y="937343"/>
            <a:chExt cx="744273" cy="793950"/>
          </a:xfrm>
        </p:grpSpPr>
        <p:sp>
          <p:nvSpPr>
            <p:cNvPr id="5131" name="Google Shape;5131;p50"/>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32" name="Google Shape;5132;p50"/>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33" name="Google Shape;5133;p50"/>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5134" name="Google Shape;5134;p50"/>
            <p:cNvGrpSpPr/>
            <p:nvPr/>
          </p:nvGrpSpPr>
          <p:grpSpPr>
            <a:xfrm>
              <a:off x="6506504" y="937343"/>
              <a:ext cx="744273" cy="793950"/>
              <a:chOff x="6565437" y="1588001"/>
              <a:chExt cx="744273" cy="793950"/>
            </a:xfrm>
          </p:grpSpPr>
          <p:sp>
            <p:nvSpPr>
              <p:cNvPr id="5135" name="Google Shape;5135;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36" name="Google Shape;5136;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37" name="Google Shape;5137;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38" name="Google Shape;5138;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39" name="Google Shape;5139;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40" name="Google Shape;5140;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41" name="Google Shape;5141;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42" name="Google Shape;5142;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43" name="Google Shape;5143;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44" name="Google Shape;5144;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5145" name="Google Shape;5145;p50"/>
          <p:cNvGrpSpPr/>
          <p:nvPr/>
        </p:nvGrpSpPr>
        <p:grpSpPr>
          <a:xfrm>
            <a:off x="5521088" y="797418"/>
            <a:ext cx="460705" cy="491455"/>
            <a:chOff x="7638277" y="937343"/>
            <a:chExt cx="744273" cy="793950"/>
          </a:xfrm>
        </p:grpSpPr>
        <p:sp>
          <p:nvSpPr>
            <p:cNvPr id="5146" name="Google Shape;5146;p50"/>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47" name="Google Shape;5147;p50"/>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48" name="Google Shape;5148;p50"/>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49" name="Google Shape;5149;p50"/>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5150" name="Google Shape;5150;p50"/>
            <p:cNvGrpSpPr/>
            <p:nvPr/>
          </p:nvGrpSpPr>
          <p:grpSpPr>
            <a:xfrm>
              <a:off x="7638277" y="937343"/>
              <a:ext cx="744273" cy="793950"/>
              <a:chOff x="6565437" y="1588001"/>
              <a:chExt cx="744273" cy="793950"/>
            </a:xfrm>
          </p:grpSpPr>
          <p:sp>
            <p:nvSpPr>
              <p:cNvPr id="5151" name="Google Shape;5151;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2" name="Google Shape;5152;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3" name="Google Shape;5153;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4" name="Google Shape;5154;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5" name="Google Shape;5155;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6" name="Google Shape;5156;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7" name="Google Shape;5157;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8" name="Google Shape;5158;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59" name="Google Shape;5159;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60" name="Google Shape;5160;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5161" name="Google Shape;5161;p50"/>
          <p:cNvGrpSpPr/>
          <p:nvPr/>
        </p:nvGrpSpPr>
        <p:grpSpPr>
          <a:xfrm>
            <a:off x="3061198" y="2986973"/>
            <a:ext cx="445779" cy="400764"/>
            <a:chOff x="3778727" y="4460423"/>
            <a:chExt cx="720160" cy="647438"/>
          </a:xfrm>
        </p:grpSpPr>
        <p:sp>
          <p:nvSpPr>
            <p:cNvPr id="5162" name="Google Shape;5162;p50"/>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63" name="Google Shape;5163;p50"/>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64" name="Google Shape;5164;p50"/>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65" name="Google Shape;5165;p50"/>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66" name="Google Shape;5166;p50"/>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67" name="Google Shape;5167;p50"/>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68" name="Google Shape;5168;p50"/>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69" name="Google Shape;5169;p50"/>
          <p:cNvGrpSpPr/>
          <p:nvPr/>
        </p:nvGrpSpPr>
        <p:grpSpPr>
          <a:xfrm>
            <a:off x="1138083" y="2972048"/>
            <a:ext cx="445680" cy="430613"/>
            <a:chOff x="557494" y="4436312"/>
            <a:chExt cx="720000" cy="695660"/>
          </a:xfrm>
        </p:grpSpPr>
        <p:sp>
          <p:nvSpPr>
            <p:cNvPr id="5170" name="Google Shape;5170;p50"/>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71" name="Google Shape;5171;p50"/>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72" name="Google Shape;5172;p50"/>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73" name="Google Shape;5173;p50"/>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74" name="Google Shape;5174;p50"/>
          <p:cNvGrpSpPr/>
          <p:nvPr/>
        </p:nvGrpSpPr>
        <p:grpSpPr>
          <a:xfrm>
            <a:off x="4343305" y="2964459"/>
            <a:ext cx="445833" cy="445792"/>
            <a:chOff x="5926265" y="4424051"/>
            <a:chExt cx="720246" cy="720181"/>
          </a:xfrm>
        </p:grpSpPr>
        <p:sp>
          <p:nvSpPr>
            <p:cNvPr id="5175" name="Google Shape;5175;p50"/>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76" name="Google Shape;5176;p50"/>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77" name="Google Shape;5177;p50"/>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78" name="Google Shape;5178;p50"/>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79" name="Google Shape;5179;p50"/>
          <p:cNvGrpSpPr/>
          <p:nvPr/>
        </p:nvGrpSpPr>
        <p:grpSpPr>
          <a:xfrm>
            <a:off x="1779066" y="2984013"/>
            <a:ext cx="445680" cy="406684"/>
            <a:chOff x="1631150" y="4455641"/>
            <a:chExt cx="720000" cy="657002"/>
          </a:xfrm>
        </p:grpSpPr>
        <p:sp>
          <p:nvSpPr>
            <p:cNvPr id="5180" name="Google Shape;5180;p50"/>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1" name="Google Shape;5181;p50"/>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2" name="Google Shape;5182;p50"/>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3" name="Google Shape;5183;p50"/>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4" name="Google Shape;5184;p50"/>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85" name="Google Shape;5185;p50"/>
          <p:cNvGrpSpPr/>
          <p:nvPr/>
        </p:nvGrpSpPr>
        <p:grpSpPr>
          <a:xfrm>
            <a:off x="2420095" y="2983429"/>
            <a:ext cx="445680" cy="407853"/>
            <a:chOff x="2704878" y="4454697"/>
            <a:chExt cx="720000" cy="658889"/>
          </a:xfrm>
        </p:grpSpPr>
        <p:sp>
          <p:nvSpPr>
            <p:cNvPr id="5186" name="Google Shape;5186;p50"/>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7" name="Google Shape;5187;p50"/>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8" name="Google Shape;5188;p50"/>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89" name="Google Shape;5189;p50"/>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90" name="Google Shape;5190;p50"/>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91" name="Google Shape;5191;p50"/>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192" name="Google Shape;5192;p50"/>
          <p:cNvGrpSpPr/>
          <p:nvPr/>
        </p:nvGrpSpPr>
        <p:grpSpPr>
          <a:xfrm>
            <a:off x="3702366" y="2985387"/>
            <a:ext cx="445549" cy="403935"/>
            <a:chOff x="4852681" y="4457861"/>
            <a:chExt cx="719788" cy="652561"/>
          </a:xfrm>
        </p:grpSpPr>
        <p:sp>
          <p:nvSpPr>
            <p:cNvPr id="5193" name="Google Shape;5193;p50"/>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194" name="Google Shape;5194;p50"/>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195" name="Google Shape;5195;p50"/>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5196" name="Google Shape;5196;p50"/>
          <p:cNvGrpSpPr/>
          <p:nvPr/>
        </p:nvGrpSpPr>
        <p:grpSpPr>
          <a:xfrm>
            <a:off x="4984527" y="2975824"/>
            <a:ext cx="445818" cy="423063"/>
            <a:chOff x="7000306" y="4442411"/>
            <a:chExt cx="720224" cy="683463"/>
          </a:xfrm>
        </p:grpSpPr>
        <p:sp>
          <p:nvSpPr>
            <p:cNvPr id="5197" name="Google Shape;5197;p50"/>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198" name="Google Shape;5198;p50"/>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199" name="Google Shape;5199;p50"/>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00" name="Google Shape;5200;p50"/>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01" name="Google Shape;5201;p50"/>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5202" name="Google Shape;5202;p50"/>
          <p:cNvGrpSpPr/>
          <p:nvPr/>
        </p:nvGrpSpPr>
        <p:grpSpPr>
          <a:xfrm>
            <a:off x="5625735" y="2973621"/>
            <a:ext cx="445779" cy="427468"/>
            <a:chOff x="8074325" y="4438852"/>
            <a:chExt cx="720160" cy="690579"/>
          </a:xfrm>
        </p:grpSpPr>
        <p:sp>
          <p:nvSpPr>
            <p:cNvPr id="5203" name="Google Shape;5203;p50"/>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04" name="Google Shape;5204;p50"/>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05" name="Google Shape;5205;p50"/>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06" name="Google Shape;5206;p50"/>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07" name="Google Shape;5207;p50"/>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08" name="Google Shape;5208;p50"/>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5209" name="Google Shape;5209;p50"/>
          <p:cNvGrpSpPr/>
          <p:nvPr/>
        </p:nvGrpSpPr>
        <p:grpSpPr>
          <a:xfrm>
            <a:off x="6908080" y="2987570"/>
            <a:ext cx="445629" cy="399565"/>
            <a:chOff x="9878975" y="4425243"/>
            <a:chExt cx="719918" cy="645502"/>
          </a:xfrm>
        </p:grpSpPr>
        <p:sp>
          <p:nvSpPr>
            <p:cNvPr id="5210" name="Google Shape;5210;p50"/>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11" name="Google Shape;5211;p50"/>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12" name="Google Shape;5212;p50"/>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13" name="Google Shape;5213;p50"/>
          <p:cNvGrpSpPr/>
          <p:nvPr/>
        </p:nvGrpSpPr>
        <p:grpSpPr>
          <a:xfrm>
            <a:off x="7549097" y="2976371"/>
            <a:ext cx="445785" cy="421964"/>
            <a:chOff x="10914544" y="4407150"/>
            <a:chExt cx="720170" cy="681687"/>
          </a:xfrm>
        </p:grpSpPr>
        <p:sp>
          <p:nvSpPr>
            <p:cNvPr id="5214" name="Google Shape;5214;p50"/>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15" name="Google Shape;5215;p50"/>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16" name="Google Shape;5216;p50"/>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17" name="Google Shape;5217;p50"/>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18" name="Google Shape;5218;p50"/>
          <p:cNvGrpSpPr/>
          <p:nvPr/>
        </p:nvGrpSpPr>
        <p:grpSpPr>
          <a:xfrm>
            <a:off x="6266887" y="2984485"/>
            <a:ext cx="445805" cy="405735"/>
            <a:chOff x="8843122" y="4420259"/>
            <a:chExt cx="720202" cy="655469"/>
          </a:xfrm>
        </p:grpSpPr>
        <p:sp>
          <p:nvSpPr>
            <p:cNvPr id="5219" name="Google Shape;5219;p50"/>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0" name="Google Shape;5220;p50"/>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1" name="Google Shape;5221;p50"/>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2" name="Google Shape;5222;p50"/>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3" name="Google Shape;5223;p50"/>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4" name="Google Shape;5224;p50"/>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25" name="Google Shape;5225;p50"/>
          <p:cNvGrpSpPr/>
          <p:nvPr/>
        </p:nvGrpSpPr>
        <p:grpSpPr>
          <a:xfrm>
            <a:off x="3069757" y="2283047"/>
            <a:ext cx="445812" cy="394518"/>
            <a:chOff x="1510757" y="3225422"/>
            <a:chExt cx="720214" cy="637347"/>
          </a:xfrm>
        </p:grpSpPr>
        <p:sp>
          <p:nvSpPr>
            <p:cNvPr id="5226" name="Google Shape;5226;p50"/>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7" name="Google Shape;5227;p50"/>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8" name="Google Shape;5228;p50"/>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29" name="Google Shape;5229;p50"/>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30" name="Google Shape;5230;p50"/>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31" name="Google Shape;5231;p50"/>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32" name="Google Shape;5232;p50"/>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33" name="Google Shape;5233;p50"/>
          <p:cNvGrpSpPr/>
          <p:nvPr/>
        </p:nvGrpSpPr>
        <p:grpSpPr>
          <a:xfrm>
            <a:off x="3761148" y="2300567"/>
            <a:ext cx="445767" cy="359478"/>
            <a:chOff x="2595501" y="3253725"/>
            <a:chExt cx="720141" cy="580739"/>
          </a:xfrm>
        </p:grpSpPr>
        <p:sp>
          <p:nvSpPr>
            <p:cNvPr id="5234" name="Google Shape;5234;p50"/>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35" name="Google Shape;5235;p50"/>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36" name="Google Shape;5236;p50"/>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37" name="Google Shape;5237;p50"/>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38" name="Google Shape;5238;p50"/>
          <p:cNvGrpSpPr/>
          <p:nvPr/>
        </p:nvGrpSpPr>
        <p:grpSpPr>
          <a:xfrm>
            <a:off x="5143819" y="2257535"/>
            <a:ext cx="443879" cy="445541"/>
            <a:chOff x="4764809" y="3184208"/>
            <a:chExt cx="717090" cy="719775"/>
          </a:xfrm>
        </p:grpSpPr>
        <p:sp>
          <p:nvSpPr>
            <p:cNvPr id="5239" name="Google Shape;5239;p50"/>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40" name="Google Shape;5240;p50"/>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41" name="Google Shape;5241;p50"/>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42" name="Google Shape;5242;p50"/>
          <p:cNvGrpSpPr/>
          <p:nvPr/>
        </p:nvGrpSpPr>
        <p:grpSpPr>
          <a:xfrm>
            <a:off x="4452495" y="2286500"/>
            <a:ext cx="445746" cy="387612"/>
            <a:chOff x="3680173" y="3231000"/>
            <a:chExt cx="720106" cy="626190"/>
          </a:xfrm>
        </p:grpSpPr>
        <p:sp>
          <p:nvSpPr>
            <p:cNvPr id="5243" name="Google Shape;5243;p50"/>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44" name="Google Shape;5244;p50"/>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45" name="Google Shape;5245;p50"/>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46" name="Google Shape;5246;p50"/>
          <p:cNvGrpSpPr/>
          <p:nvPr/>
        </p:nvGrpSpPr>
        <p:grpSpPr>
          <a:xfrm>
            <a:off x="6524582" y="2257496"/>
            <a:ext cx="443283" cy="445620"/>
            <a:chOff x="6931035" y="3184144"/>
            <a:chExt cx="716128" cy="719903"/>
          </a:xfrm>
        </p:grpSpPr>
        <p:sp>
          <p:nvSpPr>
            <p:cNvPr id="5247" name="Google Shape;5247;p50"/>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48" name="Google Shape;5248;p50"/>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49" name="Google Shape;5249;p50"/>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50" name="Google Shape;5250;p50"/>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51" name="Google Shape;5251;p50"/>
          <p:cNvGrpSpPr/>
          <p:nvPr/>
        </p:nvGrpSpPr>
        <p:grpSpPr>
          <a:xfrm>
            <a:off x="5833276" y="2257448"/>
            <a:ext cx="445727" cy="445714"/>
            <a:chOff x="5846429" y="3184067"/>
            <a:chExt cx="720076" cy="720055"/>
          </a:xfrm>
        </p:grpSpPr>
        <p:sp>
          <p:nvSpPr>
            <p:cNvPr id="5252" name="Google Shape;5252;p50"/>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53" name="Google Shape;5253;p50"/>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54" name="Google Shape;5254;p50"/>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55" name="Google Shape;5255;p50"/>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56" name="Google Shape;5256;p50"/>
          <p:cNvGrpSpPr/>
          <p:nvPr/>
        </p:nvGrpSpPr>
        <p:grpSpPr>
          <a:xfrm>
            <a:off x="2520481" y="2257393"/>
            <a:ext cx="303698" cy="445825"/>
            <a:chOff x="655600" y="3183978"/>
            <a:chExt cx="490627" cy="720234"/>
          </a:xfrm>
        </p:grpSpPr>
        <p:sp>
          <p:nvSpPr>
            <p:cNvPr id="5257" name="Google Shape;5257;p50"/>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58" name="Google Shape;5258;p50"/>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59" name="Google Shape;5259;p50"/>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60" name="Google Shape;5260;p50"/>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61" name="Google Shape;5261;p50"/>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62" name="Google Shape;5262;p50"/>
          <p:cNvGrpSpPr/>
          <p:nvPr/>
        </p:nvGrpSpPr>
        <p:grpSpPr>
          <a:xfrm>
            <a:off x="7213443" y="2257509"/>
            <a:ext cx="189785" cy="445592"/>
            <a:chOff x="8011692" y="3184166"/>
            <a:chExt cx="306600" cy="719859"/>
          </a:xfrm>
        </p:grpSpPr>
        <p:sp>
          <p:nvSpPr>
            <p:cNvPr id="5263" name="Google Shape;5263;p50"/>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64" name="Google Shape;5264;p50"/>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65" name="Google Shape;5265;p50"/>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66" name="Google Shape;5266;p50"/>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67" name="Google Shape;5267;p50"/>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68" name="Google Shape;5268;p50"/>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5269" name="Google Shape;5269;p50"/>
          <p:cNvGrpSpPr/>
          <p:nvPr/>
        </p:nvGrpSpPr>
        <p:grpSpPr>
          <a:xfrm>
            <a:off x="7648230" y="2257259"/>
            <a:ext cx="246199" cy="445516"/>
            <a:chOff x="4556125" y="630237"/>
            <a:chExt cx="3081338" cy="5568950"/>
          </a:xfrm>
        </p:grpSpPr>
        <p:sp>
          <p:nvSpPr>
            <p:cNvPr id="5270" name="Google Shape;5270;p50"/>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71" name="Google Shape;5271;p50"/>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72" name="Google Shape;5272;p50"/>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73" name="Google Shape;5273;p50"/>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74" name="Google Shape;5274;p50"/>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75" name="Google Shape;5275;p50"/>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276" name="Google Shape;5276;p50"/>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5277" name="Google Shape;5277;p50"/>
          <p:cNvGrpSpPr/>
          <p:nvPr/>
        </p:nvGrpSpPr>
        <p:grpSpPr>
          <a:xfrm>
            <a:off x="1829253" y="2257459"/>
            <a:ext cx="445768" cy="445697"/>
            <a:chOff x="1674084" y="3214987"/>
            <a:chExt cx="720142" cy="720027"/>
          </a:xfrm>
        </p:grpSpPr>
        <p:sp>
          <p:nvSpPr>
            <p:cNvPr id="5278" name="Google Shape;5278;p50"/>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79" name="Google Shape;5279;p50"/>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0" name="Google Shape;5280;p50"/>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1" name="Google Shape;5281;p50"/>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2" name="Google Shape;5282;p50"/>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3" name="Google Shape;5283;p50"/>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4" name="Google Shape;5284;p50"/>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5" name="Google Shape;5285;p50"/>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6" name="Google Shape;5286;p50"/>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7" name="Google Shape;5287;p50"/>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8" name="Google Shape;5288;p50"/>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89" name="Google Shape;5289;p50"/>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90" name="Google Shape;5290;p50"/>
          <p:cNvGrpSpPr/>
          <p:nvPr/>
        </p:nvGrpSpPr>
        <p:grpSpPr>
          <a:xfrm>
            <a:off x="1138094" y="2257421"/>
            <a:ext cx="445578" cy="445773"/>
            <a:chOff x="557511" y="3214925"/>
            <a:chExt cx="719836" cy="720150"/>
          </a:xfrm>
        </p:grpSpPr>
        <p:sp>
          <p:nvSpPr>
            <p:cNvPr id="5291" name="Google Shape;5291;p50"/>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92" name="Google Shape;5292;p50"/>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93" name="Google Shape;5293;p50"/>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94" name="Google Shape;5294;p50"/>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95" name="Google Shape;5295;p50"/>
          <p:cNvGrpSpPr/>
          <p:nvPr/>
        </p:nvGrpSpPr>
        <p:grpSpPr>
          <a:xfrm>
            <a:off x="1081977" y="3693756"/>
            <a:ext cx="445905" cy="400522"/>
            <a:chOff x="1147762" y="1131887"/>
            <a:chExt cx="5137150" cy="4619626"/>
          </a:xfrm>
        </p:grpSpPr>
        <p:sp>
          <p:nvSpPr>
            <p:cNvPr id="5296" name="Google Shape;5296;p50"/>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97" name="Google Shape;5297;p50"/>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298" name="Google Shape;5298;p50"/>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299" name="Google Shape;5299;p50"/>
          <p:cNvGrpSpPr/>
          <p:nvPr/>
        </p:nvGrpSpPr>
        <p:grpSpPr>
          <a:xfrm>
            <a:off x="1879306" y="3687410"/>
            <a:ext cx="445901" cy="413282"/>
            <a:chOff x="1570037" y="1341437"/>
            <a:chExt cx="4943475" cy="4576762"/>
          </a:xfrm>
        </p:grpSpPr>
        <p:sp>
          <p:nvSpPr>
            <p:cNvPr id="5300" name="Google Shape;5300;p50"/>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301" name="Google Shape;5301;p50"/>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302" name="Google Shape;5302;p50"/>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303" name="Google Shape;5303;p50"/>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304" name="Google Shape;5304;p50"/>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305" name="Google Shape;5305;p50"/>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5306" name="Google Shape;5306;p50"/>
          <p:cNvGrpSpPr/>
          <p:nvPr/>
        </p:nvGrpSpPr>
        <p:grpSpPr>
          <a:xfrm>
            <a:off x="4364629" y="3671511"/>
            <a:ext cx="441332" cy="445721"/>
            <a:chOff x="5770007" y="5489899"/>
            <a:chExt cx="712976" cy="720067"/>
          </a:xfrm>
        </p:grpSpPr>
        <p:sp>
          <p:nvSpPr>
            <p:cNvPr id="5307" name="Google Shape;5307;p50"/>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08" name="Google Shape;5308;p50"/>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09" name="Google Shape;5309;p50"/>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0" name="Google Shape;5310;p50"/>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1" name="Google Shape;5311;p50"/>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2" name="Google Shape;5312;p50"/>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3" name="Google Shape;5313;p50"/>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4" name="Google Shape;5314;p50"/>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15" name="Google Shape;5315;p50"/>
          <p:cNvGrpSpPr/>
          <p:nvPr/>
        </p:nvGrpSpPr>
        <p:grpSpPr>
          <a:xfrm>
            <a:off x="5157420" y="3693981"/>
            <a:ext cx="445651" cy="400824"/>
            <a:chOff x="7050768" y="5526199"/>
            <a:chExt cx="719953" cy="647534"/>
          </a:xfrm>
        </p:grpSpPr>
        <p:sp>
          <p:nvSpPr>
            <p:cNvPr id="5316" name="Google Shape;5316;p50"/>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7" name="Google Shape;5317;p50"/>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8" name="Google Shape;5318;p50"/>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19" name="Google Shape;5319;p50"/>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0" name="Google Shape;5320;p50"/>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1" name="Google Shape;5321;p50"/>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2" name="Google Shape;5322;p50"/>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3" name="Google Shape;5323;p50"/>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4" name="Google Shape;5324;p50"/>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5" name="Google Shape;5325;p50"/>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6" name="Google Shape;5326;p50"/>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27" name="Google Shape;5327;p50"/>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28" name="Google Shape;5328;p50"/>
          <p:cNvGrpSpPr/>
          <p:nvPr/>
        </p:nvGrpSpPr>
        <p:grpSpPr>
          <a:xfrm>
            <a:off x="6751936" y="3694051"/>
            <a:ext cx="445681" cy="400651"/>
            <a:chOff x="9626723" y="5526313"/>
            <a:chExt cx="720002" cy="647256"/>
          </a:xfrm>
        </p:grpSpPr>
        <p:sp>
          <p:nvSpPr>
            <p:cNvPr id="5329" name="Google Shape;5329;p50"/>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0" name="Google Shape;5330;p50"/>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1" name="Google Shape;5331;p50"/>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2" name="Google Shape;5332;p50"/>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3" name="Google Shape;5333;p50"/>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4" name="Google Shape;5334;p50"/>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5" name="Google Shape;5335;p50"/>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6" name="Google Shape;5336;p50"/>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7" name="Google Shape;5337;p50"/>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8" name="Google Shape;5338;p50"/>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39" name="Google Shape;5339;p50"/>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0" name="Google Shape;5340;p50"/>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41" name="Google Shape;5341;p50"/>
          <p:cNvGrpSpPr/>
          <p:nvPr/>
        </p:nvGrpSpPr>
        <p:grpSpPr>
          <a:xfrm>
            <a:off x="7549176" y="3671488"/>
            <a:ext cx="445582" cy="445743"/>
            <a:chOff x="10914672" y="5489861"/>
            <a:chExt cx="719842" cy="720102"/>
          </a:xfrm>
        </p:grpSpPr>
        <p:sp>
          <p:nvSpPr>
            <p:cNvPr id="5342" name="Google Shape;5342;p50"/>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3" name="Google Shape;5343;p50"/>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4" name="Google Shape;5344;p50"/>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5" name="Google Shape;5345;p50"/>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6" name="Google Shape;5346;p50"/>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7" name="Google Shape;5347;p50"/>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8" name="Google Shape;5348;p50"/>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49" name="Google Shape;5349;p50"/>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0" name="Google Shape;5350;p50"/>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1" name="Google Shape;5351;p50"/>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2" name="Google Shape;5352;p50"/>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3" name="Google Shape;5353;p50"/>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54" name="Google Shape;5354;p50"/>
          <p:cNvGrpSpPr/>
          <p:nvPr/>
        </p:nvGrpSpPr>
        <p:grpSpPr>
          <a:xfrm>
            <a:off x="5954636" y="3681752"/>
            <a:ext cx="445821" cy="425246"/>
            <a:chOff x="8338678" y="5506443"/>
            <a:chExt cx="720227" cy="686988"/>
          </a:xfrm>
        </p:grpSpPr>
        <p:sp>
          <p:nvSpPr>
            <p:cNvPr id="5355" name="Google Shape;5355;p50"/>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6" name="Google Shape;5356;p50"/>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7" name="Google Shape;5357;p50"/>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8" name="Google Shape;5358;p50"/>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59" name="Google Shape;5359;p50"/>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60" name="Google Shape;5360;p50"/>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61" name="Google Shape;5361;p50"/>
          <p:cNvGrpSpPr/>
          <p:nvPr/>
        </p:nvGrpSpPr>
        <p:grpSpPr>
          <a:xfrm>
            <a:off x="2676293" y="3736342"/>
            <a:ext cx="1336824" cy="316035"/>
            <a:chOff x="3042485" y="5594633"/>
            <a:chExt cx="2159652" cy="510557"/>
          </a:xfrm>
        </p:grpSpPr>
        <p:sp>
          <p:nvSpPr>
            <p:cNvPr id="5362" name="Google Shape;5362;p50"/>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63" name="Google Shape;5363;p50"/>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64" name="Google Shape;5364;p50"/>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65" name="Google Shape;5365;p50"/>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66" name="Google Shape;5366;p50"/>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67" name="Google Shape;5367;p50"/>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68" name="Google Shape;5368;p50"/>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69" name="Google Shape;5369;p50"/>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70" name="Google Shape;5370;p50"/>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71" name="Google Shape;5371;p50"/>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72" name="Google Shape;5372;p50"/>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73" name="Google Shape;5373;p50"/>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74" name="Google Shape;5374;p50"/>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75" name="Google Shape;5375;p50"/>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76" name="Google Shape;5376;p50"/>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77" name="Google Shape;5377;p50"/>
          <p:cNvGrpSpPr/>
          <p:nvPr/>
        </p:nvGrpSpPr>
        <p:grpSpPr>
          <a:xfrm>
            <a:off x="1879183" y="4379878"/>
            <a:ext cx="445738" cy="442950"/>
            <a:chOff x="1879183" y="4379878"/>
            <a:chExt cx="445738" cy="442950"/>
          </a:xfrm>
        </p:grpSpPr>
        <p:sp>
          <p:nvSpPr>
            <p:cNvPr id="5378" name="Google Shape;5378;p50"/>
            <p:cNvSpPr/>
            <p:nvPr/>
          </p:nvSpPr>
          <p:spPr>
            <a:xfrm>
              <a:off x="1879183" y="4379878"/>
              <a:ext cx="445738" cy="303917"/>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79" name="Google Shape;5379;p50"/>
            <p:cNvSpPr/>
            <p:nvPr/>
          </p:nvSpPr>
          <p:spPr>
            <a:xfrm>
              <a:off x="1879183" y="4683795"/>
              <a:ext cx="262365" cy="72893"/>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80" name="Google Shape;5380;p50"/>
            <p:cNvSpPr/>
            <p:nvPr/>
          </p:nvSpPr>
          <p:spPr>
            <a:xfrm>
              <a:off x="1977511" y="4711043"/>
              <a:ext cx="164036" cy="45646"/>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81" name="Google Shape;5381;p50"/>
            <p:cNvSpPr/>
            <p:nvPr/>
          </p:nvSpPr>
          <p:spPr>
            <a:xfrm>
              <a:off x="1977511" y="4756688"/>
              <a:ext cx="82019" cy="66140"/>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82" name="Google Shape;5382;p50"/>
          <p:cNvGrpSpPr/>
          <p:nvPr/>
        </p:nvGrpSpPr>
        <p:grpSpPr>
          <a:xfrm>
            <a:off x="6788033" y="4378458"/>
            <a:ext cx="373053" cy="445791"/>
            <a:chOff x="8095060" y="5664590"/>
            <a:chExt cx="497404" cy="594389"/>
          </a:xfrm>
        </p:grpSpPr>
        <p:grpSp>
          <p:nvGrpSpPr>
            <p:cNvPr id="5383" name="Google Shape;5383;p50"/>
            <p:cNvGrpSpPr/>
            <p:nvPr/>
          </p:nvGrpSpPr>
          <p:grpSpPr>
            <a:xfrm>
              <a:off x="8095060" y="5969027"/>
              <a:ext cx="497404" cy="289951"/>
              <a:chOff x="8095060" y="5969027"/>
              <a:chExt cx="497404" cy="289951"/>
            </a:xfrm>
          </p:grpSpPr>
          <p:sp>
            <p:nvSpPr>
              <p:cNvPr id="5384" name="Google Shape;5384;p50"/>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85" name="Google Shape;5385;p50"/>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86" name="Google Shape;5386;p50"/>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87" name="Google Shape;5387;p50"/>
            <p:cNvGrpSpPr/>
            <p:nvPr/>
          </p:nvGrpSpPr>
          <p:grpSpPr>
            <a:xfrm>
              <a:off x="8095060" y="5867832"/>
              <a:ext cx="497404" cy="289312"/>
              <a:chOff x="8095060" y="5867832"/>
              <a:chExt cx="497404" cy="289312"/>
            </a:xfrm>
          </p:grpSpPr>
          <p:sp>
            <p:nvSpPr>
              <p:cNvPr id="5388" name="Google Shape;5388;p50"/>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89" name="Google Shape;5389;p50"/>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90" name="Google Shape;5390;p50"/>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91" name="Google Shape;5391;p50"/>
            <p:cNvGrpSpPr/>
            <p:nvPr/>
          </p:nvGrpSpPr>
          <p:grpSpPr>
            <a:xfrm>
              <a:off x="8095060" y="5765998"/>
              <a:ext cx="497404" cy="289312"/>
              <a:chOff x="8095060" y="5765998"/>
              <a:chExt cx="497404" cy="289312"/>
            </a:xfrm>
          </p:grpSpPr>
          <p:sp>
            <p:nvSpPr>
              <p:cNvPr id="5392" name="Google Shape;5392;p50"/>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93" name="Google Shape;5393;p50"/>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94" name="Google Shape;5394;p50"/>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395" name="Google Shape;5395;p50"/>
            <p:cNvGrpSpPr/>
            <p:nvPr/>
          </p:nvGrpSpPr>
          <p:grpSpPr>
            <a:xfrm>
              <a:off x="8095060" y="5664590"/>
              <a:ext cx="497404" cy="290164"/>
              <a:chOff x="8095060" y="5664590"/>
              <a:chExt cx="497404" cy="290164"/>
            </a:xfrm>
          </p:grpSpPr>
          <p:sp>
            <p:nvSpPr>
              <p:cNvPr id="5396" name="Google Shape;5396;p50"/>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97" name="Google Shape;5397;p50"/>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398" name="Google Shape;5398;p50"/>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5399" name="Google Shape;5399;p50"/>
          <p:cNvGrpSpPr/>
          <p:nvPr/>
        </p:nvGrpSpPr>
        <p:grpSpPr>
          <a:xfrm>
            <a:off x="2870825" y="4378486"/>
            <a:ext cx="557162" cy="445734"/>
            <a:chOff x="4607809" y="5664627"/>
            <a:chExt cx="742883" cy="594312"/>
          </a:xfrm>
        </p:grpSpPr>
        <p:sp>
          <p:nvSpPr>
            <p:cNvPr id="5400" name="Google Shape;5400;p50"/>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01" name="Google Shape;5401;p50"/>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02" name="Google Shape;5402;p50"/>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03" name="Google Shape;5403;p50"/>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04" name="Google Shape;5404;p50"/>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05" name="Google Shape;5405;p50"/>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06" name="Google Shape;5406;p50"/>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07" name="Google Shape;5407;p50"/>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408" name="Google Shape;5408;p50"/>
          <p:cNvGrpSpPr/>
          <p:nvPr/>
        </p:nvGrpSpPr>
        <p:grpSpPr>
          <a:xfrm>
            <a:off x="3973890" y="4378543"/>
            <a:ext cx="1079865" cy="445620"/>
            <a:chOff x="2571250" y="5664711"/>
            <a:chExt cx="1439820" cy="594160"/>
          </a:xfrm>
        </p:grpSpPr>
        <p:sp>
          <p:nvSpPr>
            <p:cNvPr id="5409" name="Google Shape;5409;p50"/>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10" name="Google Shape;5410;p50"/>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411" name="Google Shape;5411;p50"/>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12" name="Google Shape;5412;p50"/>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413" name="Google Shape;5413;p50"/>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14" name="Google Shape;5414;p50"/>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415" name="Google Shape;5415;p50"/>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16" name="Google Shape;5416;p50"/>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417" name="Google Shape;5417;p50"/>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18" name="Google Shape;5418;p50"/>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419" name="Google Shape;5419;p50"/>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20" name="Google Shape;5420;p50"/>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421" name="Google Shape;5421;p50"/>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22" name="Google Shape;5422;p50"/>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423" name="Google Shape;5423;p50"/>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24" name="Google Shape;5424;p50"/>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5425" name="Google Shape;5425;p50"/>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26" name="Google Shape;5426;p50"/>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27" name="Google Shape;5427;p50"/>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28" name="Google Shape;5428;p50"/>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29" name="Google Shape;5429;p50"/>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30" name="Google Shape;5430;p50"/>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31" name="Google Shape;5431;p50"/>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32" name="Google Shape;5432;p50"/>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433" name="Google Shape;5433;p50"/>
          <p:cNvGrpSpPr/>
          <p:nvPr/>
        </p:nvGrpSpPr>
        <p:grpSpPr>
          <a:xfrm>
            <a:off x="5599659" y="4378335"/>
            <a:ext cx="642470" cy="446036"/>
            <a:chOff x="6332670" y="5663946"/>
            <a:chExt cx="856627" cy="594715"/>
          </a:xfrm>
        </p:grpSpPr>
        <p:grpSp>
          <p:nvGrpSpPr>
            <p:cNvPr id="5434" name="Google Shape;5434;p50"/>
            <p:cNvGrpSpPr/>
            <p:nvPr/>
          </p:nvGrpSpPr>
          <p:grpSpPr>
            <a:xfrm>
              <a:off x="6392364" y="5663946"/>
              <a:ext cx="796933" cy="185801"/>
              <a:chOff x="3321050" y="1066800"/>
              <a:chExt cx="6505573" cy="1508125"/>
            </a:xfrm>
          </p:grpSpPr>
          <p:sp>
            <p:nvSpPr>
              <p:cNvPr id="5435" name="Google Shape;5435;p5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36" name="Google Shape;5436;p5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437" name="Google Shape;5437;p50"/>
            <p:cNvGrpSpPr/>
            <p:nvPr/>
          </p:nvGrpSpPr>
          <p:grpSpPr>
            <a:xfrm flipH="1">
              <a:off x="6332670" y="5868403"/>
              <a:ext cx="796933" cy="185801"/>
              <a:chOff x="3321050" y="1066800"/>
              <a:chExt cx="6505573" cy="1508125"/>
            </a:xfrm>
          </p:grpSpPr>
          <p:sp>
            <p:nvSpPr>
              <p:cNvPr id="5438" name="Google Shape;5438;p5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39" name="Google Shape;5439;p5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5440" name="Google Shape;5440;p50"/>
            <p:cNvGrpSpPr/>
            <p:nvPr/>
          </p:nvGrpSpPr>
          <p:grpSpPr>
            <a:xfrm>
              <a:off x="6392364" y="6072860"/>
              <a:ext cx="796933" cy="185801"/>
              <a:chOff x="3321050" y="1066800"/>
              <a:chExt cx="6505573" cy="1508125"/>
            </a:xfrm>
          </p:grpSpPr>
          <p:sp>
            <p:nvSpPr>
              <p:cNvPr id="5441" name="Google Shape;5441;p5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442" name="Google Shape;5442;p5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5443" name="Google Shape;5443;p50"/>
          <p:cNvSpPr txBox="1">
            <a:spLocks noGrp="1"/>
          </p:cNvSpPr>
          <p:nvPr>
            <p:ph type="title" idx="4294967295"/>
          </p:nvPr>
        </p:nvSpPr>
        <p:spPr>
          <a:xfrm>
            <a:off x="855300" y="249075"/>
            <a:ext cx="7433400" cy="39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000"/>
              <a:t>Diagrams and infographics</a:t>
            </a:r>
            <a:endParaRPr sz="2000"/>
          </a:p>
        </p:txBody>
      </p:sp>
      <p:sp>
        <p:nvSpPr>
          <p:cNvPr id="5444" name="Google Shape;5444;p5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177</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5448"/>
        <p:cNvGrpSpPr/>
        <p:nvPr/>
      </p:nvGrpSpPr>
      <p:grpSpPr>
        <a:xfrm>
          <a:off x="0" y="0"/>
          <a:ext cx="0" cy="0"/>
          <a:chOff x="0" y="0"/>
          <a:chExt cx="0" cy="0"/>
        </a:xfrm>
      </p:grpSpPr>
      <p:sp>
        <p:nvSpPr>
          <p:cNvPr id="5449" name="Google Shape;5449;p51"/>
          <p:cNvSpPr txBox="1"/>
          <p:nvPr/>
        </p:nvSpPr>
        <p:spPr>
          <a:xfrm>
            <a:off x="884300" y="2374250"/>
            <a:ext cx="7327500" cy="2570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solidFill>
                  <a:schemeClr val="dk1"/>
                </a:solidFill>
                <a:latin typeface="Barlow"/>
                <a:ea typeface="Barlow"/>
                <a:cs typeface="Barlow"/>
                <a:sym typeface="Barlow"/>
              </a:rPr>
              <a:t>✋👆👉👍👤👦👧👨👩👪💃🏃💑❤😂😉😋😒😭👶😸🐟🍒🍔💣📌📖🔨🎃🎈🎨🏈🏰🌏🔌🔑</a:t>
            </a:r>
            <a:r>
              <a:rPr lang="en" sz="2400">
                <a:solidFill>
                  <a:schemeClr val="lt1"/>
                </a:solidFill>
                <a:highlight>
                  <a:schemeClr val="accent2"/>
                </a:highlight>
                <a:latin typeface="Barlow"/>
                <a:ea typeface="Barlow"/>
                <a:cs typeface="Barlow"/>
                <a:sym typeface="Barlow"/>
              </a:rPr>
              <a:t> and many more...</a:t>
            </a:r>
            <a:endParaRPr sz="2400">
              <a:solidFill>
                <a:schemeClr val="lt1"/>
              </a:solidFill>
              <a:highlight>
                <a:schemeClr val="accent2"/>
              </a:highlight>
              <a:latin typeface="Barlow"/>
              <a:ea typeface="Barlow"/>
              <a:cs typeface="Barlow"/>
              <a:sym typeface="Barlow"/>
            </a:endParaRPr>
          </a:p>
        </p:txBody>
      </p:sp>
      <p:sp>
        <p:nvSpPr>
          <p:cNvPr id="5450" name="Google Shape;5450;p5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178</a:t>
            </a:fld>
            <a:endParaRPr/>
          </a:p>
        </p:txBody>
      </p:sp>
      <p:sp>
        <p:nvSpPr>
          <p:cNvPr id="5451" name="Google Shape;5451;p51"/>
          <p:cNvSpPr txBox="1">
            <a:spLocks noGrp="1"/>
          </p:cNvSpPr>
          <p:nvPr>
            <p:ph type="body" idx="4294967295"/>
          </p:nvPr>
        </p:nvSpPr>
        <p:spPr>
          <a:xfrm>
            <a:off x="884425" y="856425"/>
            <a:ext cx="7327500" cy="1151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b="1"/>
              <a:t>You can also use any emoji as an icon!</a:t>
            </a:r>
            <a:br>
              <a:rPr lang="en" sz="1400"/>
            </a:br>
            <a:r>
              <a:rPr lang="en" sz="1400"/>
              <a:t>And of course it resizes without losing quality.</a:t>
            </a:r>
            <a:endParaRPr sz="1400"/>
          </a:p>
          <a:p>
            <a:pPr marL="0" lvl="0" indent="0" algn="l" rtl="0">
              <a:spcBef>
                <a:spcPts val="600"/>
              </a:spcBef>
              <a:spcAft>
                <a:spcPts val="0"/>
              </a:spcAft>
              <a:buNone/>
            </a:pPr>
            <a:r>
              <a:rPr lang="en" sz="1400"/>
              <a:t>How? Follow Google instructions </a:t>
            </a:r>
            <a:r>
              <a:rPr lang="en" sz="1400" u="sng">
                <a:hlinkClick r:id="rId3"/>
              </a:rPr>
              <a:t>https://twitter.com/googledocs/status/730087240156643328</a:t>
            </a:r>
            <a:endParaRPr sz="140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5455"/>
        <p:cNvGrpSpPr/>
        <p:nvPr/>
      </p:nvGrpSpPr>
      <p:grpSpPr>
        <a:xfrm>
          <a:off x="0" y="0"/>
          <a:ext cx="0" cy="0"/>
          <a:chOff x="0" y="0"/>
          <a:chExt cx="0" cy="0"/>
        </a:xfrm>
      </p:grpSpPr>
      <p:pic>
        <p:nvPicPr>
          <p:cNvPr id="5456" name="Google Shape;5456;p52">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5457" name="Google Shape;5457;p52"/>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5458" name="Google Shape;5458;p52"/>
          <p:cNvGrpSpPr/>
          <p:nvPr/>
        </p:nvGrpSpPr>
        <p:grpSpPr>
          <a:xfrm>
            <a:off x="690575" y="3290132"/>
            <a:ext cx="7762851" cy="892418"/>
            <a:chOff x="801125" y="3213932"/>
            <a:chExt cx="7762851" cy="892418"/>
          </a:xfrm>
        </p:grpSpPr>
        <p:grpSp>
          <p:nvGrpSpPr>
            <p:cNvPr id="5459" name="Google Shape;5459;p52"/>
            <p:cNvGrpSpPr/>
            <p:nvPr/>
          </p:nvGrpSpPr>
          <p:grpSpPr>
            <a:xfrm>
              <a:off x="4845759" y="3213932"/>
              <a:ext cx="1695900" cy="892418"/>
              <a:chOff x="4845759" y="3213932"/>
              <a:chExt cx="1695900" cy="892418"/>
            </a:xfrm>
          </p:grpSpPr>
          <p:sp>
            <p:nvSpPr>
              <p:cNvPr id="5460" name="Google Shape;5460;p52"/>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5461" name="Google Shape;5461;p52"/>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5462" name="Google Shape;5462;p52"/>
            <p:cNvGrpSpPr/>
            <p:nvPr/>
          </p:nvGrpSpPr>
          <p:grpSpPr>
            <a:xfrm>
              <a:off x="2823442" y="3214222"/>
              <a:ext cx="1695900" cy="892128"/>
              <a:chOff x="2823442" y="3214222"/>
              <a:chExt cx="1695900" cy="892128"/>
            </a:xfrm>
          </p:grpSpPr>
          <p:sp>
            <p:nvSpPr>
              <p:cNvPr id="5463" name="Google Shape;5463;p52"/>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5464" name="Google Shape;5464;p52"/>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5465" name="Google Shape;5465;p52"/>
            <p:cNvGrpSpPr/>
            <p:nvPr/>
          </p:nvGrpSpPr>
          <p:grpSpPr>
            <a:xfrm>
              <a:off x="6868076" y="3213932"/>
              <a:ext cx="1695900" cy="892418"/>
              <a:chOff x="6868076" y="3213932"/>
              <a:chExt cx="1695900" cy="892418"/>
            </a:xfrm>
          </p:grpSpPr>
          <p:sp>
            <p:nvSpPr>
              <p:cNvPr id="5466" name="Google Shape;5466;p52"/>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5467" name="Google Shape;5467;p52"/>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5468" name="Google Shape;5468;p52"/>
            <p:cNvGrpSpPr/>
            <p:nvPr/>
          </p:nvGrpSpPr>
          <p:grpSpPr>
            <a:xfrm>
              <a:off x="801125" y="3214206"/>
              <a:ext cx="1695900" cy="892144"/>
              <a:chOff x="801125" y="3214206"/>
              <a:chExt cx="1695900" cy="892144"/>
            </a:xfrm>
          </p:grpSpPr>
          <p:sp>
            <p:nvSpPr>
              <p:cNvPr id="5469" name="Google Shape;5469;p52"/>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5470" name="Google Shape;5470;p52"/>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PaaS: Platform as a service</a:t>
            </a:r>
            <a:r>
              <a:rPr lang="en-US" dirty="0"/>
              <a:t> </a:t>
            </a:r>
            <a:br>
              <a:rPr lang="en-US" dirty="0"/>
            </a:br>
            <a:endParaRPr b="1" dirty="0"/>
          </a:p>
        </p:txBody>
      </p:sp>
      <p:sp>
        <p:nvSpPr>
          <p:cNvPr id="595" name="Google Shape;595;p17"/>
          <p:cNvSpPr txBox="1">
            <a:spLocks noGrp="1"/>
          </p:cNvSpPr>
          <p:nvPr>
            <p:ph type="body" idx="1"/>
          </p:nvPr>
        </p:nvSpPr>
        <p:spPr>
          <a:xfrm>
            <a:off x="457200" y="1151329"/>
            <a:ext cx="6559510" cy="2840842"/>
          </a:xfrm>
          <a:prstGeom prst="rect">
            <a:avLst/>
          </a:prstGeom>
        </p:spPr>
        <p:txBody>
          <a:bodyPr spcFirstLastPara="1" wrap="square" lIns="0" tIns="0" rIns="0" bIns="0" anchor="t" anchorCtr="0">
            <a:noAutofit/>
          </a:bodyPr>
          <a:lstStyle/>
          <a:p>
            <a:r>
              <a:rPr lang="en-US" dirty="0"/>
              <a:t>Simply deploy your application into an optimized application-hosting environment provided by Azure. </a:t>
            </a:r>
          </a:p>
          <a:p>
            <a:r>
              <a:rPr lang="en-US" dirty="0"/>
              <a:t>This frees developers from infrastructure management, so we can focus on development.</a:t>
            </a:r>
          </a:p>
          <a:p>
            <a:r>
              <a:rPr lang="en-US" dirty="0"/>
              <a:t>Azure provides several PaaS compute offerings:</a:t>
            </a:r>
          </a:p>
          <a:p>
            <a:pPr lvl="1"/>
            <a:r>
              <a:rPr lang="en-US" dirty="0"/>
              <a:t>Web Apps feature in Azure App Service and </a:t>
            </a:r>
          </a:p>
          <a:p>
            <a:pPr lvl="1"/>
            <a:r>
              <a:rPr lang="en-US" dirty="0"/>
              <a:t>Azure Cloud Services (web and worker roles). </a:t>
            </a:r>
          </a:p>
          <a:p>
            <a:r>
              <a:rPr lang="en-US" dirty="0"/>
              <a:t>Developer friendly alternative to IaaS</a:t>
            </a:r>
            <a:br>
              <a:rPr lang="en-US" dirty="0"/>
            </a:br>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pic>
        <p:nvPicPr>
          <p:cNvPr id="3" name="Graphic 2">
            <a:extLst>
              <a:ext uri="{FF2B5EF4-FFF2-40B4-BE49-F238E27FC236}">
                <a16:creationId xmlns:a16="http://schemas.microsoft.com/office/drawing/2014/main" id="{72870433-2A1D-62AF-02BF-BAB9DFD3F2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33377" y="2090476"/>
            <a:ext cx="2144098" cy="2144098"/>
          </a:xfrm>
          <a:prstGeom prst="rect">
            <a:avLst/>
          </a:prstGeom>
        </p:spPr>
      </p:pic>
    </p:spTree>
    <p:extLst>
      <p:ext uri="{BB962C8B-B14F-4D97-AF65-F5344CB8AC3E}">
        <p14:creationId xmlns:p14="http://schemas.microsoft.com/office/powerpoint/2010/main" val="22411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1" end="1"/>
                                            </p:txEl>
                                          </p:spTgt>
                                        </p:tgtEl>
                                        <p:attrNameLst>
                                          <p:attrName>style.visibility</p:attrName>
                                        </p:attrNameLst>
                                      </p:cBhvr>
                                      <p:to>
                                        <p:strVal val="visible"/>
                                      </p:to>
                                    </p:set>
                                    <p:animEffect transition="in" filter="fade">
                                      <p:cBhvr>
                                        <p:cTn id="17" dur="500"/>
                                        <p:tgtEl>
                                          <p:spTgt spid="59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2" end="2"/>
                                            </p:txEl>
                                          </p:spTgt>
                                        </p:tgtEl>
                                        <p:attrNameLst>
                                          <p:attrName>style.visibility</p:attrName>
                                        </p:attrNameLst>
                                      </p:cBhvr>
                                      <p:to>
                                        <p:strVal val="visible"/>
                                      </p:to>
                                    </p:set>
                                    <p:animEffect transition="in" filter="fade">
                                      <p:cBhvr>
                                        <p:cTn id="22" dur="500"/>
                                        <p:tgtEl>
                                          <p:spTgt spid="595">
                                            <p:txEl>
                                              <p:pRg st="2" end="2"/>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595">
                                            <p:txEl>
                                              <p:pRg st="3" end="3"/>
                                            </p:txEl>
                                          </p:spTgt>
                                        </p:tgtEl>
                                        <p:attrNameLst>
                                          <p:attrName>style.visibility</p:attrName>
                                        </p:attrNameLst>
                                      </p:cBhvr>
                                      <p:to>
                                        <p:strVal val="visible"/>
                                      </p:to>
                                    </p:set>
                                    <p:animEffect transition="in" filter="fade">
                                      <p:cBhvr>
                                        <p:cTn id="26" dur="500"/>
                                        <p:tgtEl>
                                          <p:spTgt spid="595">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595">
                                            <p:txEl>
                                              <p:pRg st="4" end="4"/>
                                            </p:txEl>
                                          </p:spTgt>
                                        </p:tgtEl>
                                        <p:attrNameLst>
                                          <p:attrName>style.visibility</p:attrName>
                                        </p:attrNameLst>
                                      </p:cBhvr>
                                      <p:to>
                                        <p:strVal val="visible"/>
                                      </p:to>
                                    </p:set>
                                    <p:animEffect transition="in" filter="fade">
                                      <p:cBhvr>
                                        <p:cTn id="30" dur="500"/>
                                        <p:tgtEl>
                                          <p:spTgt spid="59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95">
                                            <p:txEl>
                                              <p:pRg st="5" end="5"/>
                                            </p:txEl>
                                          </p:spTgt>
                                        </p:tgtEl>
                                        <p:attrNameLst>
                                          <p:attrName>style.visibility</p:attrName>
                                        </p:attrNameLst>
                                      </p:cBhvr>
                                      <p:to>
                                        <p:strVal val="visible"/>
                                      </p:to>
                                    </p:set>
                                    <p:animEffect transition="in" filter="fade">
                                      <p:cBhvr>
                                        <p:cTn id="35" dur="500"/>
                                        <p:tgtEl>
                                          <p:spTgt spid="5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SaaS: Software as a service</a:t>
            </a:r>
            <a:r>
              <a:rPr lang="en-US" dirty="0"/>
              <a:t> </a:t>
            </a:r>
            <a:br>
              <a:rPr lang="en-US" dirty="0"/>
            </a:br>
            <a:endParaRPr b="1" dirty="0"/>
          </a:p>
        </p:txBody>
      </p:sp>
      <p:sp>
        <p:nvSpPr>
          <p:cNvPr id="595" name="Google Shape;595;p17"/>
          <p:cNvSpPr txBox="1">
            <a:spLocks noGrp="1"/>
          </p:cNvSpPr>
          <p:nvPr>
            <p:ph type="body" idx="1"/>
          </p:nvPr>
        </p:nvSpPr>
        <p:spPr>
          <a:xfrm>
            <a:off x="457200" y="1151329"/>
            <a:ext cx="6559510" cy="2840842"/>
          </a:xfrm>
          <a:prstGeom prst="rect">
            <a:avLst/>
          </a:prstGeom>
        </p:spPr>
        <p:txBody>
          <a:bodyPr spcFirstLastPara="1" wrap="square" lIns="0" tIns="0" rIns="0" bIns="0" anchor="t" anchorCtr="0">
            <a:noAutofit/>
          </a:bodyPr>
          <a:lstStyle/>
          <a:p>
            <a:r>
              <a:rPr lang="en-US" dirty="0"/>
              <a:t>SaaS is software that is already hosted and managed for the end customer. </a:t>
            </a:r>
          </a:p>
          <a:p>
            <a:r>
              <a:rPr lang="en-US" dirty="0"/>
              <a:t>It is based on a multitenant architecture, where a single version of the application is used for all customers. </a:t>
            </a:r>
          </a:p>
          <a:p>
            <a:r>
              <a:rPr lang="en-US" dirty="0"/>
              <a:t>SaaS software typically is licensed through a monthly or annual subscription.</a:t>
            </a:r>
          </a:p>
          <a:p>
            <a:r>
              <a:rPr lang="en-US" dirty="0"/>
              <a:t>Examples of SaaS:</a:t>
            </a:r>
          </a:p>
          <a:p>
            <a:pPr lvl="1"/>
            <a:r>
              <a:rPr lang="en-US" dirty="0"/>
              <a:t>Office 365</a:t>
            </a:r>
          </a:p>
          <a:p>
            <a:pPr lvl="1"/>
            <a:r>
              <a:rPr lang="en-US" dirty="0"/>
              <a:t>WordPress</a:t>
            </a:r>
          </a:p>
          <a:p>
            <a:pPr lvl="1"/>
            <a:r>
              <a:rPr lang="en-US" dirty="0"/>
              <a:t>Your next cloud hosted solution!</a:t>
            </a:r>
            <a:br>
              <a:rPr lang="en-US" dirty="0"/>
            </a:br>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19</a:t>
            </a:fld>
            <a:endParaRPr/>
          </a:p>
        </p:txBody>
      </p:sp>
      <p:pic>
        <p:nvPicPr>
          <p:cNvPr id="3" name="Graphic 2">
            <a:extLst>
              <a:ext uri="{FF2B5EF4-FFF2-40B4-BE49-F238E27FC236}">
                <a16:creationId xmlns:a16="http://schemas.microsoft.com/office/drawing/2014/main" id="{E5684132-891E-7641-B34F-D8EEBBFDF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10020" y="1591141"/>
            <a:ext cx="1961218" cy="1961218"/>
          </a:xfrm>
          <a:prstGeom prst="rect">
            <a:avLst/>
          </a:prstGeom>
        </p:spPr>
      </p:pic>
    </p:spTree>
    <p:extLst>
      <p:ext uri="{BB962C8B-B14F-4D97-AF65-F5344CB8AC3E}">
        <p14:creationId xmlns:p14="http://schemas.microsoft.com/office/powerpoint/2010/main" val="127318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par>
                                <p:cTn id="8" presetID="26"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80">
                                          <p:stCondLst>
                                            <p:cond delay="0"/>
                                          </p:stCondLst>
                                        </p:cTn>
                                        <p:tgtEl>
                                          <p:spTgt spid="3"/>
                                        </p:tgtEl>
                                      </p:cBhvr>
                                    </p:animEffect>
                                    <p:anim calcmode="lin" valueType="num">
                                      <p:cBhvr>
                                        <p:cTn id="11"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6" dur="26">
                                          <p:stCondLst>
                                            <p:cond delay="650"/>
                                          </p:stCondLst>
                                        </p:cTn>
                                        <p:tgtEl>
                                          <p:spTgt spid="3"/>
                                        </p:tgtEl>
                                      </p:cBhvr>
                                      <p:to x="100000" y="60000"/>
                                    </p:animScale>
                                    <p:animScale>
                                      <p:cBhvr>
                                        <p:cTn id="17" dur="166" decel="50000">
                                          <p:stCondLst>
                                            <p:cond delay="676"/>
                                          </p:stCondLst>
                                        </p:cTn>
                                        <p:tgtEl>
                                          <p:spTgt spid="3"/>
                                        </p:tgtEl>
                                      </p:cBhvr>
                                      <p:to x="100000" y="100000"/>
                                    </p:animScale>
                                    <p:animScale>
                                      <p:cBhvr>
                                        <p:cTn id="18" dur="26">
                                          <p:stCondLst>
                                            <p:cond delay="1312"/>
                                          </p:stCondLst>
                                        </p:cTn>
                                        <p:tgtEl>
                                          <p:spTgt spid="3"/>
                                        </p:tgtEl>
                                      </p:cBhvr>
                                      <p:to x="100000" y="80000"/>
                                    </p:animScale>
                                    <p:animScale>
                                      <p:cBhvr>
                                        <p:cTn id="19" dur="166" decel="50000">
                                          <p:stCondLst>
                                            <p:cond delay="1338"/>
                                          </p:stCondLst>
                                        </p:cTn>
                                        <p:tgtEl>
                                          <p:spTgt spid="3"/>
                                        </p:tgtEl>
                                      </p:cBhvr>
                                      <p:to x="100000" y="100000"/>
                                    </p:animScale>
                                    <p:animScale>
                                      <p:cBhvr>
                                        <p:cTn id="20" dur="26">
                                          <p:stCondLst>
                                            <p:cond delay="1642"/>
                                          </p:stCondLst>
                                        </p:cTn>
                                        <p:tgtEl>
                                          <p:spTgt spid="3"/>
                                        </p:tgtEl>
                                      </p:cBhvr>
                                      <p:to x="100000" y="90000"/>
                                    </p:animScale>
                                    <p:animScale>
                                      <p:cBhvr>
                                        <p:cTn id="21" dur="166" decel="50000">
                                          <p:stCondLst>
                                            <p:cond delay="1668"/>
                                          </p:stCondLst>
                                        </p:cTn>
                                        <p:tgtEl>
                                          <p:spTgt spid="3"/>
                                        </p:tgtEl>
                                      </p:cBhvr>
                                      <p:to x="100000" y="100000"/>
                                    </p:animScale>
                                    <p:animScale>
                                      <p:cBhvr>
                                        <p:cTn id="22" dur="26">
                                          <p:stCondLst>
                                            <p:cond delay="1808"/>
                                          </p:stCondLst>
                                        </p:cTn>
                                        <p:tgtEl>
                                          <p:spTgt spid="3"/>
                                        </p:tgtEl>
                                      </p:cBhvr>
                                      <p:to x="100000" y="95000"/>
                                    </p:animScale>
                                    <p:animScale>
                                      <p:cBhvr>
                                        <p:cTn id="23" dur="166" decel="50000">
                                          <p:stCondLst>
                                            <p:cond delay="1834"/>
                                          </p:stCondLst>
                                        </p:cTn>
                                        <p:tgtEl>
                                          <p:spTgt spid="3"/>
                                        </p:tgtEl>
                                      </p:cBhvr>
                                      <p:to x="100000" y="100000"/>
                                    </p:animScale>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95">
                                            <p:txEl>
                                              <p:pRg st="1" end="1"/>
                                            </p:txEl>
                                          </p:spTgt>
                                        </p:tgtEl>
                                        <p:attrNameLst>
                                          <p:attrName>style.visibility</p:attrName>
                                        </p:attrNameLst>
                                      </p:cBhvr>
                                      <p:to>
                                        <p:strVal val="visible"/>
                                      </p:to>
                                    </p:set>
                                    <p:animEffect transition="in" filter="fade">
                                      <p:cBhvr>
                                        <p:cTn id="28" dur="500"/>
                                        <p:tgtEl>
                                          <p:spTgt spid="595">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95">
                                            <p:txEl>
                                              <p:pRg st="2" end="2"/>
                                            </p:txEl>
                                          </p:spTgt>
                                        </p:tgtEl>
                                        <p:attrNameLst>
                                          <p:attrName>style.visibility</p:attrName>
                                        </p:attrNameLst>
                                      </p:cBhvr>
                                      <p:to>
                                        <p:strVal val="visible"/>
                                      </p:to>
                                    </p:set>
                                    <p:animEffect transition="in" filter="fade">
                                      <p:cBhvr>
                                        <p:cTn id="33" dur="500"/>
                                        <p:tgtEl>
                                          <p:spTgt spid="595">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95">
                                            <p:txEl>
                                              <p:pRg st="3" end="3"/>
                                            </p:txEl>
                                          </p:spTgt>
                                        </p:tgtEl>
                                        <p:attrNameLst>
                                          <p:attrName>style.visibility</p:attrName>
                                        </p:attrNameLst>
                                      </p:cBhvr>
                                      <p:to>
                                        <p:strVal val="visible"/>
                                      </p:to>
                                    </p:set>
                                    <p:animEffect transition="in" filter="fade">
                                      <p:cBhvr>
                                        <p:cTn id="38" dur="500"/>
                                        <p:tgtEl>
                                          <p:spTgt spid="595">
                                            <p:txEl>
                                              <p:pRg st="3" end="3"/>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595">
                                            <p:txEl>
                                              <p:pRg st="4" end="4"/>
                                            </p:txEl>
                                          </p:spTgt>
                                        </p:tgtEl>
                                        <p:attrNameLst>
                                          <p:attrName>style.visibility</p:attrName>
                                        </p:attrNameLst>
                                      </p:cBhvr>
                                      <p:to>
                                        <p:strVal val="visible"/>
                                      </p:to>
                                    </p:set>
                                    <p:animEffect transition="in" filter="fade">
                                      <p:cBhvr>
                                        <p:cTn id="41" dur="500"/>
                                        <p:tgtEl>
                                          <p:spTgt spid="595">
                                            <p:txEl>
                                              <p:pRg st="4" end="4"/>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595">
                                            <p:txEl>
                                              <p:pRg st="5" end="5"/>
                                            </p:txEl>
                                          </p:spTgt>
                                        </p:tgtEl>
                                        <p:attrNameLst>
                                          <p:attrName>style.visibility</p:attrName>
                                        </p:attrNameLst>
                                      </p:cBhvr>
                                      <p:to>
                                        <p:strVal val="visible"/>
                                      </p:to>
                                    </p:set>
                                    <p:animEffect transition="in" filter="fade">
                                      <p:cBhvr>
                                        <p:cTn id="44" dur="500"/>
                                        <p:tgtEl>
                                          <p:spTgt spid="595">
                                            <p:txEl>
                                              <p:pRg st="5" end="5"/>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595">
                                            <p:txEl>
                                              <p:pRg st="6" end="6"/>
                                            </p:txEl>
                                          </p:spTgt>
                                        </p:tgtEl>
                                        <p:attrNameLst>
                                          <p:attrName>style.visibility</p:attrName>
                                        </p:attrNameLst>
                                      </p:cBhvr>
                                      <p:to>
                                        <p:strVal val="visible"/>
                                      </p:to>
                                    </p:set>
                                    <p:animEffect transition="in" filter="fade">
                                      <p:cBhvr>
                                        <p:cTn id="47" dur="500"/>
                                        <p:tgtEl>
                                          <p:spTgt spid="5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4"/>
          <p:cNvSpPr txBox="1">
            <a:spLocks noGrp="1"/>
          </p:cNvSpPr>
          <p:nvPr>
            <p:ph type="ctrTitle" idx="4294967295"/>
          </p:nvPr>
        </p:nvSpPr>
        <p:spPr>
          <a:xfrm>
            <a:off x="685800" y="1202438"/>
            <a:ext cx="43437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a:t>HELLO!</a:t>
            </a:r>
            <a:endParaRPr sz="7200"/>
          </a:p>
        </p:txBody>
      </p:sp>
      <p:sp>
        <p:nvSpPr>
          <p:cNvPr id="380" name="Google Shape;380;p14"/>
          <p:cNvSpPr txBox="1">
            <a:spLocks noGrp="1"/>
          </p:cNvSpPr>
          <p:nvPr>
            <p:ph type="subTitle" idx="4294967295"/>
          </p:nvPr>
        </p:nvSpPr>
        <p:spPr>
          <a:xfrm>
            <a:off x="685800" y="2021059"/>
            <a:ext cx="4343700" cy="1920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3600" b="1" dirty="0">
                <a:solidFill>
                  <a:schemeClr val="accent1"/>
                </a:solidFill>
                <a:latin typeface="Barlow"/>
                <a:ea typeface="Barlow"/>
                <a:cs typeface="Barlow"/>
                <a:sym typeface="Barlow"/>
              </a:rPr>
              <a:t>I am Trevoir Williams</a:t>
            </a:r>
            <a:endParaRPr sz="3600" b="1" dirty="0">
              <a:solidFill>
                <a:schemeClr val="accent1"/>
              </a:solidFill>
              <a:latin typeface="Barlow"/>
              <a:ea typeface="Barlow"/>
              <a:cs typeface="Barlow"/>
              <a:sym typeface="Barlow"/>
            </a:endParaRPr>
          </a:p>
          <a:p>
            <a:pPr marL="0" lvl="0" indent="0" algn="l" rtl="0">
              <a:spcBef>
                <a:spcPts val="600"/>
              </a:spcBef>
              <a:spcAft>
                <a:spcPts val="0"/>
              </a:spcAft>
              <a:buClr>
                <a:schemeClr val="dk1"/>
              </a:buClr>
              <a:buSzPts val="1100"/>
              <a:buFont typeface="Arial"/>
              <a:buNone/>
            </a:pPr>
            <a:r>
              <a:rPr lang="en-US" dirty="0"/>
              <a:t>Software Engineer | Lecturer</a:t>
            </a:r>
          </a:p>
          <a:p>
            <a:pPr marL="0" lvl="0" indent="0" algn="l" rtl="0">
              <a:spcBef>
                <a:spcPts val="600"/>
              </a:spcBef>
              <a:spcAft>
                <a:spcPts val="0"/>
              </a:spcAft>
              <a:buClr>
                <a:schemeClr val="dk1"/>
              </a:buClr>
              <a:buSzPts val="1100"/>
              <a:buFont typeface="Arial"/>
              <a:buNone/>
            </a:pPr>
            <a:endParaRPr sz="3600" b="1" dirty="0"/>
          </a:p>
        </p:txBody>
      </p:sp>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pic>
        <p:nvPicPr>
          <p:cNvPr id="382" name="Google Shape;382;p14"/>
          <p:cNvPicPr preferRelativeResize="0"/>
          <p:nvPr/>
        </p:nvPicPr>
        <p:blipFill>
          <a:blip r:embed="rId3"/>
          <a:srcRect l="5527" r="5527"/>
          <a:stretch/>
        </p:blipFill>
        <p:spPr>
          <a:xfrm>
            <a:off x="5187600" y="1173450"/>
            <a:ext cx="2796600" cy="2796600"/>
          </a:xfrm>
          <a:prstGeom prst="ellipse">
            <a:avLst/>
          </a:prstGeom>
          <a:noFill/>
          <a:ln>
            <a:noFill/>
          </a:ln>
        </p:spPr>
      </p:pic>
      <p:pic>
        <p:nvPicPr>
          <p:cNvPr id="3" name="Picture 2" descr="A picture containing text, sign, blue&#10;&#10;Description automatically generated">
            <a:extLst>
              <a:ext uri="{FF2B5EF4-FFF2-40B4-BE49-F238E27FC236}">
                <a16:creationId xmlns:a16="http://schemas.microsoft.com/office/drawing/2014/main" id="{2FE7438E-1DE4-EE81-079C-F3B6602B63F0}"/>
              </a:ext>
            </a:extLst>
          </p:cNvPr>
          <p:cNvPicPr>
            <a:picLocks noChangeAspect="1"/>
          </p:cNvPicPr>
          <p:nvPr/>
        </p:nvPicPr>
        <p:blipFill>
          <a:blip r:embed="rId4"/>
          <a:stretch>
            <a:fillRect/>
          </a:stretch>
        </p:blipFill>
        <p:spPr>
          <a:xfrm>
            <a:off x="7567659" y="1494555"/>
            <a:ext cx="1081366" cy="10813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1" y="1863600"/>
            <a:ext cx="7859519"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dirty="0"/>
              <a:t>Section Review</a:t>
            </a:r>
          </a:p>
        </p:txBody>
      </p:sp>
      <p:sp>
        <p:nvSpPr>
          <p:cNvPr id="2" name="Rectangle 1">
            <a:extLst>
              <a:ext uri="{FF2B5EF4-FFF2-40B4-BE49-F238E27FC236}">
                <a16:creationId xmlns:a16="http://schemas.microsoft.com/office/drawing/2014/main" id="{A4A654FB-1E73-39E0-1017-F5256365A170}"/>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8B5E8A4-B08D-23ED-666B-9F149003FDE4}"/>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00323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Azure in Review</a:t>
            </a:r>
            <a:endParaRPr b="1" dirty="0"/>
          </a:p>
        </p:txBody>
      </p:sp>
      <p:sp>
        <p:nvSpPr>
          <p:cNvPr id="595" name="Google Shape;595;p17"/>
          <p:cNvSpPr txBox="1">
            <a:spLocks noGrp="1"/>
          </p:cNvSpPr>
          <p:nvPr>
            <p:ph type="body" idx="1"/>
          </p:nvPr>
        </p:nvSpPr>
        <p:spPr>
          <a:xfrm>
            <a:off x="457200" y="1151329"/>
            <a:ext cx="6559510" cy="2840842"/>
          </a:xfrm>
          <a:prstGeom prst="rect">
            <a:avLst/>
          </a:prstGeom>
        </p:spPr>
        <p:txBody>
          <a:bodyPr spcFirstLastPara="1" wrap="square" lIns="0" tIns="0" rIns="0" bIns="0" anchor="t" anchorCtr="0">
            <a:noAutofit/>
          </a:bodyPr>
          <a:lstStyle/>
          <a:p>
            <a:r>
              <a:rPr lang="en-US" dirty="0"/>
              <a:t>Review of Microsoft Azure</a:t>
            </a:r>
          </a:p>
          <a:p>
            <a:r>
              <a:rPr lang="en-US" dirty="0"/>
              <a:t>Benefits of using Azure</a:t>
            </a:r>
          </a:p>
          <a:p>
            <a:r>
              <a:rPr lang="en-US" dirty="0"/>
              <a:t>Getting Started With Azure</a:t>
            </a:r>
          </a:p>
          <a:p>
            <a:pPr lvl="1"/>
            <a:r>
              <a:rPr lang="en-US" dirty="0"/>
              <a:t>Create free account</a:t>
            </a:r>
          </a:p>
          <a:p>
            <a:r>
              <a:rPr lang="en-US" dirty="0"/>
              <a:t>Cloud Hosting Models</a:t>
            </a:r>
          </a:p>
          <a:p>
            <a:pPr lvl="1"/>
            <a:r>
              <a:rPr lang="en-US" dirty="0"/>
              <a:t>IaaS</a:t>
            </a:r>
          </a:p>
          <a:p>
            <a:pPr lvl="1"/>
            <a:r>
              <a:rPr lang="en-US" dirty="0"/>
              <a:t>PaaS</a:t>
            </a:r>
          </a:p>
          <a:p>
            <a:pPr lvl="1"/>
            <a:r>
              <a:rPr lang="en-US" dirty="0"/>
              <a:t>SaaS</a:t>
            </a:r>
          </a:p>
          <a:p>
            <a:endParaRPr lang="en-US" dirty="0"/>
          </a:p>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21</a:t>
            </a:fld>
            <a:endParaRPr/>
          </a:p>
        </p:txBody>
      </p:sp>
      <p:pic>
        <p:nvPicPr>
          <p:cNvPr id="5" name="Graphic 4">
            <a:extLst>
              <a:ext uri="{FF2B5EF4-FFF2-40B4-BE49-F238E27FC236}">
                <a16:creationId xmlns:a16="http://schemas.microsoft.com/office/drawing/2014/main" id="{DF40548D-874E-E341-AEA0-9B01C8646C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0445" y="1146950"/>
            <a:ext cx="3326859" cy="3326859"/>
          </a:xfrm>
          <a:prstGeom prst="rect">
            <a:avLst/>
          </a:prstGeom>
        </p:spPr>
      </p:pic>
    </p:spTree>
    <p:extLst>
      <p:ext uri="{BB962C8B-B14F-4D97-AF65-F5344CB8AC3E}">
        <p14:creationId xmlns:p14="http://schemas.microsoft.com/office/powerpoint/2010/main" val="276124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95">
                                            <p:txEl>
                                              <p:pRg st="3" end="3"/>
                                            </p:txEl>
                                          </p:spTgt>
                                        </p:tgtEl>
                                        <p:attrNameLst>
                                          <p:attrName>style.visibility</p:attrName>
                                        </p:attrNameLst>
                                      </p:cBhvr>
                                      <p:to>
                                        <p:strVal val="visible"/>
                                      </p:to>
                                    </p:set>
                                    <p:animEffect transition="in" filter="fade">
                                      <p:cBhvr>
                                        <p:cTn id="20" dur="500"/>
                                        <p:tgtEl>
                                          <p:spTgt spid="59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95">
                                            <p:txEl>
                                              <p:pRg st="4" end="4"/>
                                            </p:txEl>
                                          </p:spTgt>
                                        </p:tgtEl>
                                        <p:attrNameLst>
                                          <p:attrName>style.visibility</p:attrName>
                                        </p:attrNameLst>
                                      </p:cBhvr>
                                      <p:to>
                                        <p:strVal val="visible"/>
                                      </p:to>
                                    </p:set>
                                    <p:animEffect transition="in" filter="fade">
                                      <p:cBhvr>
                                        <p:cTn id="25" dur="500"/>
                                        <p:tgtEl>
                                          <p:spTgt spid="595">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95">
                                            <p:txEl>
                                              <p:pRg st="5" end="5"/>
                                            </p:txEl>
                                          </p:spTgt>
                                        </p:tgtEl>
                                        <p:attrNameLst>
                                          <p:attrName>style.visibility</p:attrName>
                                        </p:attrNameLst>
                                      </p:cBhvr>
                                      <p:to>
                                        <p:strVal val="visible"/>
                                      </p:to>
                                    </p:set>
                                    <p:animEffect transition="in" filter="fade">
                                      <p:cBhvr>
                                        <p:cTn id="28" dur="500"/>
                                        <p:tgtEl>
                                          <p:spTgt spid="595">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95">
                                            <p:txEl>
                                              <p:pRg st="6" end="6"/>
                                            </p:txEl>
                                          </p:spTgt>
                                        </p:tgtEl>
                                        <p:attrNameLst>
                                          <p:attrName>style.visibility</p:attrName>
                                        </p:attrNameLst>
                                      </p:cBhvr>
                                      <p:to>
                                        <p:strVal val="visible"/>
                                      </p:to>
                                    </p:set>
                                    <p:animEffect transition="in" filter="fade">
                                      <p:cBhvr>
                                        <p:cTn id="31" dur="500"/>
                                        <p:tgtEl>
                                          <p:spTgt spid="595">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95">
                                            <p:txEl>
                                              <p:pRg st="7" end="7"/>
                                            </p:txEl>
                                          </p:spTgt>
                                        </p:tgtEl>
                                        <p:attrNameLst>
                                          <p:attrName>style.visibility</p:attrName>
                                        </p:attrNameLst>
                                      </p:cBhvr>
                                      <p:to>
                                        <p:strVal val="visible"/>
                                      </p:to>
                                    </p:set>
                                    <p:animEffect transition="in" filter="fade">
                                      <p:cBhvr>
                                        <p:cTn id="34" dur="500"/>
                                        <p:tgtEl>
                                          <p:spTgt spid="5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1" y="1863600"/>
            <a:ext cx="7859519"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dirty="0"/>
              <a:t>What is Azure Resource Manager?</a:t>
            </a:r>
          </a:p>
        </p:txBody>
      </p:sp>
      <p:sp>
        <p:nvSpPr>
          <p:cNvPr id="2" name="Rectangle 1">
            <a:extLst>
              <a:ext uri="{FF2B5EF4-FFF2-40B4-BE49-F238E27FC236}">
                <a16:creationId xmlns:a16="http://schemas.microsoft.com/office/drawing/2014/main" id="{A4A654FB-1E73-39E0-1017-F5256365A170}"/>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8B5E8A4-B08D-23ED-666B-9F149003FDE4}"/>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78832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Resource Manager</a:t>
            </a:r>
            <a:endParaRPr b="1" dirty="0"/>
          </a:p>
        </p:txBody>
      </p:sp>
      <p:sp>
        <p:nvSpPr>
          <p:cNvPr id="595" name="Google Shape;595;p17"/>
          <p:cNvSpPr txBox="1">
            <a:spLocks noGrp="1"/>
          </p:cNvSpPr>
          <p:nvPr>
            <p:ph type="body" idx="1"/>
          </p:nvPr>
        </p:nvSpPr>
        <p:spPr>
          <a:xfrm>
            <a:off x="457200" y="1151329"/>
            <a:ext cx="6559510" cy="2840842"/>
          </a:xfrm>
          <a:prstGeom prst="rect">
            <a:avLst/>
          </a:prstGeom>
        </p:spPr>
        <p:txBody>
          <a:bodyPr spcFirstLastPara="1" wrap="square" lIns="0" tIns="0" rIns="0" bIns="0" anchor="t" anchorCtr="0">
            <a:noAutofit/>
          </a:bodyPr>
          <a:lstStyle/>
          <a:p>
            <a:r>
              <a:rPr lang="en-US" dirty="0"/>
              <a:t>Azure Resource Manager is the deployment and management service for Azure. </a:t>
            </a:r>
          </a:p>
          <a:p>
            <a:r>
              <a:rPr lang="en-US" dirty="0"/>
              <a:t>It provides a management layer that enables you to create, update, and delete resources in your Azure account. </a:t>
            </a:r>
          </a:p>
          <a:p>
            <a:r>
              <a:rPr lang="en-US" dirty="0"/>
              <a:t>Features management provides access control, locks, and tags, to secure and organize your resources after deployment.</a:t>
            </a:r>
          </a:p>
          <a:p>
            <a:r>
              <a:rPr lang="en-US" dirty="0"/>
              <a:t>Underlying API for managing resources</a:t>
            </a:r>
            <a:br>
              <a:rPr lang="en-US" dirty="0"/>
            </a:br>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23</a:t>
            </a:fld>
            <a:endParaRPr/>
          </a:p>
        </p:txBody>
      </p:sp>
      <p:pic>
        <p:nvPicPr>
          <p:cNvPr id="4" name="Graphic 3">
            <a:extLst>
              <a:ext uri="{FF2B5EF4-FFF2-40B4-BE49-F238E27FC236}">
                <a16:creationId xmlns:a16="http://schemas.microsoft.com/office/drawing/2014/main" id="{C918EB85-84FD-25DE-14CD-7DBAD5DCC4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11501" y="1269785"/>
            <a:ext cx="1994424" cy="1994424"/>
          </a:xfrm>
          <a:prstGeom prst="rect">
            <a:avLst/>
          </a:prstGeom>
        </p:spPr>
      </p:pic>
    </p:spTree>
    <p:extLst>
      <p:ext uri="{BB962C8B-B14F-4D97-AF65-F5344CB8AC3E}">
        <p14:creationId xmlns:p14="http://schemas.microsoft.com/office/powerpoint/2010/main" val="329025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Resource Manager</a:t>
            </a:r>
            <a:endParaRPr b="1"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24</a:t>
            </a:fld>
            <a:endParaRPr/>
          </a:p>
        </p:txBody>
      </p:sp>
      <p:pic>
        <p:nvPicPr>
          <p:cNvPr id="1026" name="Picture 2" descr="Resource Manager request model">
            <a:extLst>
              <a:ext uri="{FF2B5EF4-FFF2-40B4-BE49-F238E27FC236}">
                <a16:creationId xmlns:a16="http://schemas.microsoft.com/office/drawing/2014/main" id="{5B33A557-0E33-7224-F1A4-2A06395EECB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6038" y="1320554"/>
            <a:ext cx="6523145" cy="343323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FC1B695-59A5-E6C2-DF74-30AAE85251F2}"/>
              </a:ext>
            </a:extLst>
          </p:cNvPr>
          <p:cNvSpPr/>
          <p:nvPr/>
        </p:nvSpPr>
        <p:spPr>
          <a:xfrm>
            <a:off x="1038914" y="1225685"/>
            <a:ext cx="6700412" cy="1525297"/>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FE63761-7989-E718-056A-E0C0E5C674CC}"/>
              </a:ext>
            </a:extLst>
          </p:cNvPr>
          <p:cNvSpPr/>
          <p:nvPr/>
        </p:nvSpPr>
        <p:spPr>
          <a:xfrm>
            <a:off x="1038914" y="2797675"/>
            <a:ext cx="6700412" cy="723738"/>
          </a:xfrm>
          <a:prstGeom prst="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3FA5C33-B392-DE10-54E7-F5B8C38B79D3}"/>
              </a:ext>
            </a:extLst>
          </p:cNvPr>
          <p:cNvSpPr/>
          <p:nvPr/>
        </p:nvSpPr>
        <p:spPr>
          <a:xfrm>
            <a:off x="1067404" y="3768681"/>
            <a:ext cx="5438455" cy="1031799"/>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235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ARM Clients and Interfaces</a:t>
            </a:r>
            <a:endParaRPr b="1" dirty="0"/>
          </a:p>
        </p:txBody>
      </p:sp>
      <p:sp>
        <p:nvSpPr>
          <p:cNvPr id="595" name="Google Shape;595;p17"/>
          <p:cNvSpPr txBox="1">
            <a:spLocks noGrp="1"/>
          </p:cNvSpPr>
          <p:nvPr>
            <p:ph type="body" idx="1"/>
          </p:nvPr>
        </p:nvSpPr>
        <p:spPr>
          <a:xfrm>
            <a:off x="457200" y="1151329"/>
            <a:ext cx="6559510" cy="2840842"/>
          </a:xfrm>
          <a:prstGeom prst="rect">
            <a:avLst/>
          </a:prstGeom>
        </p:spPr>
        <p:txBody>
          <a:bodyPr spcFirstLastPara="1" wrap="square" lIns="0" tIns="0" rIns="0" bIns="0" anchor="t" anchorCtr="0">
            <a:noAutofit/>
          </a:bodyPr>
          <a:lstStyle/>
          <a:p>
            <a:r>
              <a:rPr lang="en-US" dirty="0"/>
              <a:t>Commands through any of the Azure APIs, tools, or SDKs, are handled through the same API. This ensures consistency. </a:t>
            </a:r>
          </a:p>
          <a:p>
            <a:r>
              <a:rPr lang="en-US" b="1" dirty="0"/>
              <a:t>Azure Portal </a:t>
            </a:r>
            <a:r>
              <a:rPr lang="en-US" dirty="0"/>
              <a:t>– Web-based user interface that allows us to manage our resources and services.</a:t>
            </a:r>
          </a:p>
          <a:p>
            <a:r>
              <a:rPr lang="en-US" b="1" dirty="0"/>
              <a:t>Azure PowerShell and CLI </a:t>
            </a:r>
            <a:r>
              <a:rPr lang="en-US" dirty="0"/>
              <a:t>– A client that allows us to author scripts to automate resource management tasks</a:t>
            </a:r>
          </a:p>
          <a:p>
            <a:r>
              <a:rPr lang="en-US" b="1" dirty="0"/>
              <a:t>REST Clients </a:t>
            </a:r>
            <a:r>
              <a:rPr lang="en-US" dirty="0"/>
              <a:t>– Consume the underlying API and allow for custom resource management solutions</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25</a:t>
            </a:fld>
            <a:endParaRPr/>
          </a:p>
        </p:txBody>
      </p:sp>
      <p:pic>
        <p:nvPicPr>
          <p:cNvPr id="3" name="Graphic 2">
            <a:extLst>
              <a:ext uri="{FF2B5EF4-FFF2-40B4-BE49-F238E27FC236}">
                <a16:creationId xmlns:a16="http://schemas.microsoft.com/office/drawing/2014/main" id="{3FD6024E-429F-7FC5-684E-8C520BA526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16710" y="1518082"/>
            <a:ext cx="1937119" cy="1937119"/>
          </a:xfrm>
          <a:prstGeom prst="rect">
            <a:avLst/>
          </a:prstGeom>
        </p:spPr>
      </p:pic>
    </p:spTree>
    <p:extLst>
      <p:ext uri="{BB962C8B-B14F-4D97-AF65-F5344CB8AC3E}">
        <p14:creationId xmlns:p14="http://schemas.microsoft.com/office/powerpoint/2010/main" val="85840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Key Terms </a:t>
            </a:r>
            <a:endParaRPr b="1" dirty="0"/>
          </a:p>
        </p:txBody>
      </p:sp>
      <p:sp>
        <p:nvSpPr>
          <p:cNvPr id="595" name="Google Shape;595;p17"/>
          <p:cNvSpPr txBox="1">
            <a:spLocks noGrp="1"/>
          </p:cNvSpPr>
          <p:nvPr>
            <p:ph type="body" idx="1"/>
          </p:nvPr>
        </p:nvSpPr>
        <p:spPr>
          <a:xfrm>
            <a:off x="457200" y="1577456"/>
            <a:ext cx="6559510" cy="2840842"/>
          </a:xfrm>
          <a:prstGeom prst="rect">
            <a:avLst/>
          </a:prstGeom>
        </p:spPr>
        <p:txBody>
          <a:bodyPr spcFirstLastPara="1" wrap="square" lIns="0" tIns="0" rIns="0" bIns="0" anchor="t" anchorCtr="0">
            <a:noAutofit/>
          </a:bodyPr>
          <a:lstStyle/>
          <a:p>
            <a:r>
              <a:rPr lang="en-US" b="1" dirty="0"/>
              <a:t>resource</a:t>
            </a:r>
            <a:r>
              <a:rPr lang="en-US" dirty="0"/>
              <a:t> - An item or service that can be provisioned in Azure. Virtual machines, storage accounts, web apps, databases, and virtual networks are examples of resources. </a:t>
            </a:r>
          </a:p>
          <a:p>
            <a:endParaRPr lang="en-US" dirty="0"/>
          </a:p>
          <a:p>
            <a:r>
              <a:rPr lang="en-US" b="1" dirty="0"/>
              <a:t>resource group</a:t>
            </a:r>
            <a:r>
              <a:rPr lang="en-US" dirty="0"/>
              <a:t> - A container with related resources for an Azure solution. A resource group includes those resources that you want to manage as a group. </a:t>
            </a:r>
          </a:p>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26</a:t>
            </a:fld>
            <a:endParaRPr/>
          </a:p>
        </p:txBody>
      </p:sp>
      <p:pic>
        <p:nvPicPr>
          <p:cNvPr id="4" name="Graphic 3">
            <a:extLst>
              <a:ext uri="{FF2B5EF4-FFF2-40B4-BE49-F238E27FC236}">
                <a16:creationId xmlns:a16="http://schemas.microsoft.com/office/drawing/2014/main" id="{DB3A18A6-46E6-EA48-0C46-54048DCB60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2825" y="1490200"/>
            <a:ext cx="2163100" cy="2163100"/>
          </a:xfrm>
          <a:prstGeom prst="rect">
            <a:avLst/>
          </a:prstGeom>
        </p:spPr>
      </p:pic>
    </p:spTree>
    <p:extLst>
      <p:ext uri="{BB962C8B-B14F-4D97-AF65-F5344CB8AC3E}">
        <p14:creationId xmlns:p14="http://schemas.microsoft.com/office/powerpoint/2010/main" val="203179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2" end="2"/>
                                            </p:txEl>
                                          </p:spTgt>
                                        </p:tgtEl>
                                        <p:attrNameLst>
                                          <p:attrName>style.visibility</p:attrName>
                                        </p:attrNameLst>
                                      </p:cBhvr>
                                      <p:to>
                                        <p:strVal val="visible"/>
                                      </p:to>
                                    </p:set>
                                    <p:animEffect transition="in" filter="fade">
                                      <p:cBhvr>
                                        <p:cTn id="12" dur="500"/>
                                        <p:tgtEl>
                                          <p:spTgt spid="5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Key Terms </a:t>
            </a:r>
            <a:endParaRPr b="1" dirty="0"/>
          </a:p>
        </p:txBody>
      </p:sp>
      <p:sp>
        <p:nvSpPr>
          <p:cNvPr id="595" name="Google Shape;595;p17"/>
          <p:cNvSpPr txBox="1">
            <a:spLocks noGrp="1"/>
          </p:cNvSpPr>
          <p:nvPr>
            <p:ph type="body" idx="1"/>
          </p:nvPr>
        </p:nvSpPr>
        <p:spPr>
          <a:xfrm>
            <a:off x="383315" y="1146950"/>
            <a:ext cx="6559510" cy="2840842"/>
          </a:xfrm>
          <a:prstGeom prst="rect">
            <a:avLst/>
          </a:prstGeom>
        </p:spPr>
        <p:txBody>
          <a:bodyPr spcFirstLastPara="1" wrap="square" lIns="0" tIns="0" rIns="0" bIns="0" anchor="t" anchorCtr="0">
            <a:noAutofit/>
          </a:bodyPr>
          <a:lstStyle/>
          <a:p>
            <a:r>
              <a:rPr lang="en-US" b="1" dirty="0"/>
              <a:t>declarative syntax</a:t>
            </a:r>
            <a:r>
              <a:rPr lang="en-US" dirty="0"/>
              <a:t> - Syntax that lets you state what you want to provision, without having to write the sequence of programming commands to create it. </a:t>
            </a:r>
          </a:p>
          <a:p>
            <a:pPr lvl="1"/>
            <a:r>
              <a:rPr lang="en-US" dirty="0"/>
              <a:t>ARM templates - A JSON file that defines one or more resources to deploy to a resource group, subscription, management group, or tenant.</a:t>
            </a:r>
          </a:p>
          <a:p>
            <a:pPr lvl="1"/>
            <a:r>
              <a:rPr lang="en-US" dirty="0"/>
              <a:t>Bicep - A file for declaratively deploying Azure resources. Optimized for Infrastructure as code delivery.</a:t>
            </a:r>
          </a:p>
          <a:p>
            <a:pPr marL="114300" indent="0">
              <a:buNone/>
            </a:pPr>
            <a:br>
              <a:rPr lang="en-US" dirty="0"/>
            </a:br>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27</a:t>
            </a:fld>
            <a:endParaRPr/>
          </a:p>
        </p:txBody>
      </p:sp>
      <p:pic>
        <p:nvPicPr>
          <p:cNvPr id="4" name="Graphic 3">
            <a:extLst>
              <a:ext uri="{FF2B5EF4-FFF2-40B4-BE49-F238E27FC236}">
                <a16:creationId xmlns:a16="http://schemas.microsoft.com/office/drawing/2014/main" id="{DB3A18A6-46E6-EA48-0C46-54048DCB60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2825" y="1490200"/>
            <a:ext cx="2163100" cy="2163100"/>
          </a:xfrm>
          <a:prstGeom prst="rect">
            <a:avLst/>
          </a:prstGeom>
        </p:spPr>
      </p:pic>
    </p:spTree>
    <p:extLst>
      <p:ext uri="{BB962C8B-B14F-4D97-AF65-F5344CB8AC3E}">
        <p14:creationId xmlns:p14="http://schemas.microsoft.com/office/powerpoint/2010/main" val="123979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Resource Group Scope</a:t>
            </a:r>
            <a:endParaRPr b="1"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28</a:t>
            </a:fld>
            <a:endParaRPr/>
          </a:p>
        </p:txBody>
      </p:sp>
      <p:sp>
        <p:nvSpPr>
          <p:cNvPr id="3" name="Text Placeholder 2">
            <a:extLst>
              <a:ext uri="{FF2B5EF4-FFF2-40B4-BE49-F238E27FC236}">
                <a16:creationId xmlns:a16="http://schemas.microsoft.com/office/drawing/2014/main" id="{0449DF33-A3B2-6C67-E588-74D018FC6165}"/>
              </a:ext>
            </a:extLst>
          </p:cNvPr>
          <p:cNvSpPr>
            <a:spLocks noGrp="1"/>
          </p:cNvSpPr>
          <p:nvPr>
            <p:ph type="body" idx="1"/>
          </p:nvPr>
        </p:nvSpPr>
        <p:spPr/>
        <p:txBody>
          <a:bodyPr/>
          <a:lstStyle/>
          <a:p>
            <a:endParaRPr lang="en-JM"/>
          </a:p>
        </p:txBody>
      </p:sp>
      <p:sp>
        <p:nvSpPr>
          <p:cNvPr id="5" name="AutoShape 2" descr="Management levels">
            <a:extLst>
              <a:ext uri="{FF2B5EF4-FFF2-40B4-BE49-F238E27FC236}">
                <a16:creationId xmlns:a16="http://schemas.microsoft.com/office/drawing/2014/main" id="{6F2EAC7E-0494-E1AA-F92D-5981CA5FA570}"/>
              </a:ext>
            </a:extLst>
          </p:cNvPr>
          <p:cNvSpPr>
            <a:spLocks noChangeAspect="1" noChangeArrowheads="1"/>
          </p:cNvSpPr>
          <p:nvPr/>
        </p:nvSpPr>
        <p:spPr bwMode="auto">
          <a:xfrm>
            <a:off x="4419599" y="2419349"/>
            <a:ext cx="2877845" cy="28778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JM"/>
          </a:p>
        </p:txBody>
      </p:sp>
      <p:pic>
        <p:nvPicPr>
          <p:cNvPr id="2054" name="Picture 6">
            <a:extLst>
              <a:ext uri="{FF2B5EF4-FFF2-40B4-BE49-F238E27FC236}">
                <a16:creationId xmlns:a16="http://schemas.microsoft.com/office/drawing/2014/main" id="{6E830B06-8DEA-2E24-31ED-FA0CCDD20F3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23138" y="1209630"/>
            <a:ext cx="5874883" cy="3738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73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1000"/>
                                        <p:tgtEl>
                                          <p:spTgt spid="2054"/>
                                        </p:tgtEl>
                                      </p:cBhvr>
                                    </p:animEffect>
                                    <p:anim calcmode="lin" valueType="num">
                                      <p:cBhvr>
                                        <p:cTn id="8" dur="1000" fill="hold"/>
                                        <p:tgtEl>
                                          <p:spTgt spid="2054"/>
                                        </p:tgtEl>
                                        <p:attrNameLst>
                                          <p:attrName>ppt_x</p:attrName>
                                        </p:attrNameLst>
                                      </p:cBhvr>
                                      <p:tavLst>
                                        <p:tav tm="0">
                                          <p:val>
                                            <p:strVal val="#ppt_x"/>
                                          </p:val>
                                        </p:tav>
                                        <p:tav tm="100000">
                                          <p:val>
                                            <p:strVal val="#ppt_x"/>
                                          </p:val>
                                        </p:tav>
                                      </p:tavLst>
                                    </p:anim>
                                    <p:anim calcmode="lin" valueType="num">
                                      <p:cBhvr>
                                        <p:cTn id="9" dur="1000" fill="hold"/>
                                        <p:tgtEl>
                                          <p:spTgt spid="20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1" y="1863600"/>
            <a:ext cx="7859519"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dirty="0"/>
              <a:t>Create Resources via Azure Portal</a:t>
            </a:r>
          </a:p>
        </p:txBody>
      </p:sp>
      <p:sp>
        <p:nvSpPr>
          <p:cNvPr id="2" name="Rectangle 1">
            <a:extLst>
              <a:ext uri="{FF2B5EF4-FFF2-40B4-BE49-F238E27FC236}">
                <a16:creationId xmlns:a16="http://schemas.microsoft.com/office/drawing/2014/main" id="{A4A654FB-1E73-39E0-1017-F5256365A170}"/>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8B5E8A4-B08D-23ED-666B-9F149003FDE4}"/>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4375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About This Course</a:t>
            </a:r>
            <a:endParaRPr dirty="0"/>
          </a:p>
        </p:txBody>
      </p:sp>
      <p:sp>
        <p:nvSpPr>
          <p:cNvPr id="345" name="Google Shape;345;p13"/>
          <p:cNvSpPr txBox="1">
            <a:spLocks noGrp="1"/>
          </p:cNvSpPr>
          <p:nvPr>
            <p:ph type="body" idx="1"/>
          </p:nvPr>
        </p:nvSpPr>
        <p:spPr>
          <a:xfrm>
            <a:off x="457200" y="1571055"/>
            <a:ext cx="8387775" cy="3131225"/>
          </a:xfrm>
          <a:prstGeom prst="rect">
            <a:avLst/>
          </a:prstGeom>
        </p:spPr>
        <p:txBody>
          <a:bodyPr spcFirstLastPara="1" wrap="square" lIns="0" tIns="0" rIns="0" bIns="0" anchor="t" anchorCtr="0">
            <a:normAutofit/>
          </a:bodyPr>
          <a:lstStyle/>
          <a:p>
            <a:pPr marL="285750"/>
            <a:r>
              <a:rPr lang="en-US" sz="2000" dirty="0"/>
              <a:t>This guide is designed for developers and architects starting their journey into Microsoft Azure. </a:t>
            </a:r>
          </a:p>
          <a:p>
            <a:pPr marL="285750"/>
            <a:r>
              <a:rPr lang="en-US" sz="2000" dirty="0"/>
              <a:t>Explores the ins and outs of Microsoft Azure and teaches how to use the best services for different application scenarios. </a:t>
            </a:r>
          </a:p>
          <a:p>
            <a:pPr marL="285750"/>
            <a:r>
              <a:rPr lang="en-US" sz="2000" dirty="0"/>
              <a:t>Reviews website, database, and desktop and mobile application integrations with various Azure services. </a:t>
            </a:r>
          </a:p>
          <a:p>
            <a:pPr marL="285750"/>
            <a:r>
              <a:rPr lang="en-US" sz="2000" dirty="0"/>
              <a:t>Demonstrates how Microsoft Azure does the heavy infrastructural lifting for you.</a:t>
            </a: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348" name="Google Shape;348;p13"/>
          <p:cNvGrpSpPr/>
          <p:nvPr/>
        </p:nvGrpSpPr>
        <p:grpSpPr>
          <a:xfrm>
            <a:off x="6321239" y="-34119"/>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07741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5">
                                            <p:txEl>
                                              <p:pRg st="0" end="0"/>
                                            </p:txEl>
                                          </p:spTgt>
                                        </p:tgtEl>
                                        <p:attrNameLst>
                                          <p:attrName>style.visibility</p:attrName>
                                        </p:attrNameLst>
                                      </p:cBhvr>
                                      <p:to>
                                        <p:strVal val="visible"/>
                                      </p:to>
                                    </p:set>
                                    <p:animEffect transition="in" filter="fade">
                                      <p:cBhvr>
                                        <p:cTn id="7" dur="500"/>
                                        <p:tgtEl>
                                          <p:spTgt spid="3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5">
                                            <p:txEl>
                                              <p:pRg st="1" end="1"/>
                                            </p:txEl>
                                          </p:spTgt>
                                        </p:tgtEl>
                                        <p:attrNameLst>
                                          <p:attrName>style.visibility</p:attrName>
                                        </p:attrNameLst>
                                      </p:cBhvr>
                                      <p:to>
                                        <p:strVal val="visible"/>
                                      </p:to>
                                    </p:set>
                                    <p:animEffect transition="in" filter="fade">
                                      <p:cBhvr>
                                        <p:cTn id="12" dur="500"/>
                                        <p:tgtEl>
                                          <p:spTgt spid="34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5">
                                            <p:txEl>
                                              <p:pRg st="2" end="2"/>
                                            </p:txEl>
                                          </p:spTgt>
                                        </p:tgtEl>
                                        <p:attrNameLst>
                                          <p:attrName>style.visibility</p:attrName>
                                        </p:attrNameLst>
                                      </p:cBhvr>
                                      <p:to>
                                        <p:strVal val="visible"/>
                                      </p:to>
                                    </p:set>
                                    <p:animEffect transition="in" filter="fade">
                                      <p:cBhvr>
                                        <p:cTn id="17" dur="500"/>
                                        <p:tgtEl>
                                          <p:spTgt spid="34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5">
                                            <p:txEl>
                                              <p:pRg st="3" end="3"/>
                                            </p:txEl>
                                          </p:spTgt>
                                        </p:tgtEl>
                                        <p:attrNameLst>
                                          <p:attrName>style.visibility</p:attrName>
                                        </p:attrNameLst>
                                      </p:cBhvr>
                                      <p:to>
                                        <p:strVal val="visible"/>
                                      </p:to>
                                    </p:set>
                                    <p:animEffect transition="in" filter="fade">
                                      <p:cBhvr>
                                        <p:cTn id="22" dur="500"/>
                                        <p:tgtEl>
                                          <p:spTgt spid="34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1" y="1863600"/>
            <a:ext cx="7859519"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dirty="0"/>
              <a:t>Understanding Azure PowerShell</a:t>
            </a:r>
          </a:p>
        </p:txBody>
      </p:sp>
      <p:sp>
        <p:nvSpPr>
          <p:cNvPr id="2" name="Rectangle 1">
            <a:extLst>
              <a:ext uri="{FF2B5EF4-FFF2-40B4-BE49-F238E27FC236}">
                <a16:creationId xmlns:a16="http://schemas.microsoft.com/office/drawing/2014/main" id="{A4A654FB-1E73-39E0-1017-F5256365A170}"/>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8B5E8A4-B08D-23ED-666B-9F149003FDE4}"/>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80872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1" y="1863600"/>
            <a:ext cx="7859519"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a:t>Understanding Azure CLI</a:t>
            </a:r>
            <a:endParaRPr lang="en-US" sz="6000" b="1" dirty="0"/>
          </a:p>
        </p:txBody>
      </p:sp>
      <p:sp>
        <p:nvSpPr>
          <p:cNvPr id="2" name="Rectangle 1">
            <a:extLst>
              <a:ext uri="{FF2B5EF4-FFF2-40B4-BE49-F238E27FC236}">
                <a16:creationId xmlns:a16="http://schemas.microsoft.com/office/drawing/2014/main" id="{A4A654FB-1E73-39E0-1017-F5256365A170}"/>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8B5E8A4-B08D-23ED-666B-9F149003FDE4}"/>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56364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1" y="1863600"/>
            <a:ext cx="7859519"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dirty="0"/>
              <a:t>Create Resources via Azure Portal</a:t>
            </a:r>
          </a:p>
        </p:txBody>
      </p:sp>
      <p:sp>
        <p:nvSpPr>
          <p:cNvPr id="2" name="Rectangle 1">
            <a:extLst>
              <a:ext uri="{FF2B5EF4-FFF2-40B4-BE49-F238E27FC236}">
                <a16:creationId xmlns:a16="http://schemas.microsoft.com/office/drawing/2014/main" id="{A4A654FB-1E73-39E0-1017-F5256365A170}"/>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8B5E8A4-B08D-23ED-666B-9F149003FDE4}"/>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0911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1" y="1863600"/>
            <a:ext cx="7859519"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dirty="0"/>
              <a:t>Section Review</a:t>
            </a:r>
          </a:p>
        </p:txBody>
      </p:sp>
      <p:sp>
        <p:nvSpPr>
          <p:cNvPr id="2" name="Rectangle 1">
            <a:extLst>
              <a:ext uri="{FF2B5EF4-FFF2-40B4-BE49-F238E27FC236}">
                <a16:creationId xmlns:a16="http://schemas.microsoft.com/office/drawing/2014/main" id="{A4A654FB-1E73-39E0-1017-F5256365A170}"/>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8B5E8A4-B08D-23ED-666B-9F149003FDE4}"/>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3880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Azure Portal</a:t>
            </a:r>
            <a:endParaRPr b="1" dirty="0"/>
          </a:p>
        </p:txBody>
      </p:sp>
      <p:sp>
        <p:nvSpPr>
          <p:cNvPr id="595" name="Google Shape;595;p17"/>
          <p:cNvSpPr txBox="1">
            <a:spLocks noGrp="1"/>
          </p:cNvSpPr>
          <p:nvPr>
            <p:ph type="body" idx="1"/>
          </p:nvPr>
        </p:nvSpPr>
        <p:spPr>
          <a:xfrm>
            <a:off x="457200" y="1151329"/>
            <a:ext cx="6559510" cy="2840842"/>
          </a:xfrm>
          <a:prstGeom prst="rect">
            <a:avLst/>
          </a:prstGeom>
        </p:spPr>
        <p:txBody>
          <a:bodyPr spcFirstLastPara="1" wrap="square" lIns="0" tIns="0" rIns="0" bIns="0" anchor="t" anchorCtr="0">
            <a:noAutofit/>
          </a:bodyPr>
          <a:lstStyle/>
          <a:p>
            <a:r>
              <a:rPr lang="en-US" dirty="0"/>
              <a:t>Easy</a:t>
            </a:r>
          </a:p>
          <a:p>
            <a:r>
              <a:rPr lang="en-US" dirty="0"/>
              <a:t>User friendly</a:t>
            </a:r>
          </a:p>
          <a:p>
            <a:r>
              <a:rPr lang="en-US" dirty="0"/>
              <a:t>Fastest way to manage resources </a:t>
            </a:r>
          </a:p>
          <a:p>
            <a:r>
              <a:rPr lang="en-US" dirty="0"/>
              <a:t>Difficult for automation</a:t>
            </a:r>
          </a:p>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34</a:t>
            </a:fld>
            <a:endParaRPr/>
          </a:p>
        </p:txBody>
      </p:sp>
      <p:pic>
        <p:nvPicPr>
          <p:cNvPr id="4" name="Graphic 3">
            <a:extLst>
              <a:ext uri="{FF2B5EF4-FFF2-40B4-BE49-F238E27FC236}">
                <a16:creationId xmlns:a16="http://schemas.microsoft.com/office/drawing/2014/main" id="{C918EB85-84FD-25DE-14CD-7DBAD5DCC4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11501" y="1269785"/>
            <a:ext cx="1994424" cy="1994424"/>
          </a:xfrm>
          <a:prstGeom prst="rect">
            <a:avLst/>
          </a:prstGeom>
        </p:spPr>
      </p:pic>
    </p:spTree>
    <p:extLst>
      <p:ext uri="{BB962C8B-B14F-4D97-AF65-F5344CB8AC3E}">
        <p14:creationId xmlns:p14="http://schemas.microsoft.com/office/powerpoint/2010/main" val="319258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Azure PowerShell</a:t>
            </a:r>
            <a:endParaRPr b="1" dirty="0"/>
          </a:p>
        </p:txBody>
      </p:sp>
      <p:sp>
        <p:nvSpPr>
          <p:cNvPr id="595" name="Google Shape;595;p17"/>
          <p:cNvSpPr txBox="1">
            <a:spLocks noGrp="1"/>
          </p:cNvSpPr>
          <p:nvPr>
            <p:ph type="body" idx="1"/>
          </p:nvPr>
        </p:nvSpPr>
        <p:spPr>
          <a:xfrm>
            <a:off x="457200" y="1151329"/>
            <a:ext cx="6559510" cy="2840842"/>
          </a:xfrm>
          <a:prstGeom prst="rect">
            <a:avLst/>
          </a:prstGeom>
        </p:spPr>
        <p:txBody>
          <a:bodyPr spcFirstLastPara="1" wrap="square" lIns="0" tIns="0" rIns="0" bIns="0" anchor="t" anchorCtr="0">
            <a:noAutofit/>
          </a:bodyPr>
          <a:lstStyle/>
          <a:p>
            <a:r>
              <a:rPr lang="en-US" dirty="0"/>
              <a:t>Extends PowerShell Commands</a:t>
            </a:r>
          </a:p>
          <a:p>
            <a:r>
              <a:rPr lang="en-US" dirty="0"/>
              <a:t>Easy to access in Portal</a:t>
            </a:r>
          </a:p>
          <a:p>
            <a:r>
              <a:rPr lang="en-US" dirty="0"/>
              <a:t>Easy to setup on local PC</a:t>
            </a:r>
          </a:p>
          <a:p>
            <a:r>
              <a:rPr lang="en-US" dirty="0"/>
              <a:t>Easy to automate resource deployments</a:t>
            </a:r>
          </a:p>
          <a:p>
            <a:r>
              <a:rPr lang="en-US" dirty="0"/>
              <a:t>Big learning curve </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35</a:t>
            </a:fld>
            <a:endParaRPr/>
          </a:p>
        </p:txBody>
      </p:sp>
      <p:pic>
        <p:nvPicPr>
          <p:cNvPr id="2" name="Graphic 1">
            <a:extLst>
              <a:ext uri="{FF2B5EF4-FFF2-40B4-BE49-F238E27FC236}">
                <a16:creationId xmlns:a16="http://schemas.microsoft.com/office/drawing/2014/main" id="{1D3BDF1B-5E29-2B47-6F32-5F595602B4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16710" y="1518082"/>
            <a:ext cx="1937119" cy="1937119"/>
          </a:xfrm>
          <a:prstGeom prst="rect">
            <a:avLst/>
          </a:prstGeom>
        </p:spPr>
      </p:pic>
    </p:spTree>
    <p:extLst>
      <p:ext uri="{BB962C8B-B14F-4D97-AF65-F5344CB8AC3E}">
        <p14:creationId xmlns:p14="http://schemas.microsoft.com/office/powerpoint/2010/main" val="112555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Azure CLI</a:t>
            </a:r>
            <a:endParaRPr b="1" dirty="0"/>
          </a:p>
        </p:txBody>
      </p:sp>
      <p:sp>
        <p:nvSpPr>
          <p:cNvPr id="595" name="Google Shape;595;p17"/>
          <p:cNvSpPr txBox="1">
            <a:spLocks noGrp="1"/>
          </p:cNvSpPr>
          <p:nvPr>
            <p:ph type="body" idx="1"/>
          </p:nvPr>
        </p:nvSpPr>
        <p:spPr>
          <a:xfrm>
            <a:off x="457200" y="1151329"/>
            <a:ext cx="6559510" cy="2840842"/>
          </a:xfrm>
          <a:prstGeom prst="rect">
            <a:avLst/>
          </a:prstGeom>
        </p:spPr>
        <p:txBody>
          <a:bodyPr spcFirstLastPara="1" wrap="square" lIns="0" tIns="0" rIns="0" bIns="0" anchor="t" anchorCtr="0">
            <a:noAutofit/>
          </a:bodyPr>
          <a:lstStyle/>
          <a:p>
            <a:r>
              <a:rPr lang="en-US" dirty="0"/>
              <a:t>Native Azure Bash syntax</a:t>
            </a:r>
          </a:p>
          <a:p>
            <a:r>
              <a:rPr lang="en-US" dirty="0"/>
              <a:t>Available in all command line interfaces once installed</a:t>
            </a:r>
          </a:p>
          <a:p>
            <a:r>
              <a:rPr lang="en-US" dirty="0"/>
              <a:t>Easier to understand than PowerShell (debatable)</a:t>
            </a:r>
          </a:p>
          <a:p>
            <a:r>
              <a:rPr lang="en-US" dirty="0"/>
              <a:t>Return is in JSON, so easy to integrate into existing dashboards and tools</a:t>
            </a:r>
          </a:p>
          <a:p>
            <a:r>
              <a:rPr lang="en-US" dirty="0"/>
              <a:t>Big Learning Curve</a:t>
            </a:r>
          </a:p>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36</a:t>
            </a:fld>
            <a:endParaRPr/>
          </a:p>
        </p:txBody>
      </p:sp>
      <p:pic>
        <p:nvPicPr>
          <p:cNvPr id="2" name="Graphic 1">
            <a:extLst>
              <a:ext uri="{FF2B5EF4-FFF2-40B4-BE49-F238E27FC236}">
                <a16:creationId xmlns:a16="http://schemas.microsoft.com/office/drawing/2014/main" id="{1D3BDF1B-5E29-2B47-6F32-5F595602B4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16710" y="1518082"/>
            <a:ext cx="1937119" cy="1937119"/>
          </a:xfrm>
          <a:prstGeom prst="rect">
            <a:avLst/>
          </a:prstGeom>
        </p:spPr>
      </p:pic>
    </p:spTree>
    <p:extLst>
      <p:ext uri="{BB962C8B-B14F-4D97-AF65-F5344CB8AC3E}">
        <p14:creationId xmlns:p14="http://schemas.microsoft.com/office/powerpoint/2010/main" val="115858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ARM Clients and Interfaces</a:t>
            </a:r>
            <a:endParaRPr b="1" dirty="0"/>
          </a:p>
        </p:txBody>
      </p:sp>
      <p:sp>
        <p:nvSpPr>
          <p:cNvPr id="595" name="Google Shape;595;p17"/>
          <p:cNvSpPr txBox="1">
            <a:spLocks noGrp="1"/>
          </p:cNvSpPr>
          <p:nvPr>
            <p:ph type="body" idx="1"/>
          </p:nvPr>
        </p:nvSpPr>
        <p:spPr>
          <a:xfrm>
            <a:off x="457200" y="1151329"/>
            <a:ext cx="6559510" cy="2840842"/>
          </a:xfrm>
          <a:prstGeom prst="rect">
            <a:avLst/>
          </a:prstGeom>
        </p:spPr>
        <p:txBody>
          <a:bodyPr spcFirstLastPara="1" wrap="square" lIns="0" tIns="0" rIns="0" bIns="0" anchor="t" anchorCtr="0">
            <a:noAutofit/>
          </a:bodyPr>
          <a:lstStyle/>
          <a:p>
            <a:r>
              <a:rPr lang="en-US" b="1" dirty="0"/>
              <a:t>Azure Portal </a:t>
            </a:r>
            <a:r>
              <a:rPr lang="en-US" dirty="0"/>
              <a:t>– Web-based user interface that allows us to manage our resources and services.</a:t>
            </a:r>
          </a:p>
          <a:p>
            <a:r>
              <a:rPr lang="en-US" b="1" dirty="0"/>
              <a:t>Azure PowerShell and CLI </a:t>
            </a:r>
            <a:r>
              <a:rPr lang="en-US" dirty="0"/>
              <a:t>– A client that allows us to author scripts to automate resource management tasks</a:t>
            </a:r>
          </a:p>
          <a:p>
            <a:r>
              <a:rPr lang="en-US" dirty="0"/>
              <a:t>Can be used to provision any Azure resource, with the same degree of accuracy. </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37</a:t>
            </a:fld>
            <a:endParaRPr/>
          </a:p>
        </p:txBody>
      </p:sp>
      <p:pic>
        <p:nvPicPr>
          <p:cNvPr id="3" name="Graphic 2">
            <a:extLst>
              <a:ext uri="{FF2B5EF4-FFF2-40B4-BE49-F238E27FC236}">
                <a16:creationId xmlns:a16="http://schemas.microsoft.com/office/drawing/2014/main" id="{3FD6024E-429F-7FC5-684E-8C520BA526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16710" y="1518082"/>
            <a:ext cx="1937119" cy="1937119"/>
          </a:xfrm>
          <a:prstGeom prst="rect">
            <a:avLst/>
          </a:prstGeom>
        </p:spPr>
      </p:pic>
    </p:spTree>
    <p:extLst>
      <p:ext uri="{BB962C8B-B14F-4D97-AF65-F5344CB8AC3E}">
        <p14:creationId xmlns:p14="http://schemas.microsoft.com/office/powerpoint/2010/main" val="192064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1" y="1863600"/>
            <a:ext cx="7859519"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dirty="0"/>
              <a:t>Section Review</a:t>
            </a:r>
          </a:p>
        </p:txBody>
      </p:sp>
      <p:sp>
        <p:nvSpPr>
          <p:cNvPr id="2" name="Rectangle 1">
            <a:extLst>
              <a:ext uri="{FF2B5EF4-FFF2-40B4-BE49-F238E27FC236}">
                <a16:creationId xmlns:a16="http://schemas.microsoft.com/office/drawing/2014/main" id="{A4A654FB-1E73-39E0-1017-F5256365A170}"/>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8B5E8A4-B08D-23ED-666B-9F149003FDE4}"/>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62865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1" y="1863600"/>
            <a:ext cx="7859519"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dirty="0"/>
              <a:t>Azure App Service</a:t>
            </a:r>
          </a:p>
        </p:txBody>
      </p:sp>
      <p:sp>
        <p:nvSpPr>
          <p:cNvPr id="2" name="Rectangle 1">
            <a:extLst>
              <a:ext uri="{FF2B5EF4-FFF2-40B4-BE49-F238E27FC236}">
                <a16:creationId xmlns:a16="http://schemas.microsoft.com/office/drawing/2014/main" id="{A4A654FB-1E73-39E0-1017-F5256365A170}"/>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8B5E8A4-B08D-23ED-666B-9F149003FDE4}"/>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20658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210000" y="171237"/>
            <a:ext cx="6838316"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6000" dirty="0">
                <a:solidFill>
                  <a:schemeClr val="accent1"/>
                </a:solidFill>
              </a:rPr>
              <a:t>Learning Outcomes</a:t>
            </a:r>
            <a:endParaRPr sz="6000" dirty="0">
              <a:solidFill>
                <a:schemeClr val="accent1"/>
              </a:solidFill>
            </a:endParaRPr>
          </a:p>
        </p:txBody>
      </p:sp>
      <p:sp>
        <p:nvSpPr>
          <p:cNvPr id="742" name="Google Shape;742;p18"/>
          <p:cNvSpPr txBox="1">
            <a:spLocks noGrp="1"/>
          </p:cNvSpPr>
          <p:nvPr>
            <p:ph type="subTitle" idx="4294967295"/>
          </p:nvPr>
        </p:nvSpPr>
        <p:spPr>
          <a:xfrm>
            <a:off x="172753" y="1458772"/>
            <a:ext cx="5228044" cy="784800"/>
          </a:xfrm>
          <a:prstGeom prst="rect">
            <a:avLst/>
          </a:prstGeom>
        </p:spPr>
        <p:txBody>
          <a:bodyPr spcFirstLastPara="1" wrap="square" lIns="0" tIns="0" rIns="0" bIns="0" anchor="t" anchorCtr="0">
            <a:noAutofit/>
          </a:bodyPr>
          <a:lstStyle/>
          <a:p>
            <a:r>
              <a:rPr lang="en-US" sz="1600" dirty="0"/>
              <a:t>Learn Microsoft Azure</a:t>
            </a:r>
          </a:p>
          <a:p>
            <a:r>
              <a:rPr lang="en-US" sz="1600" dirty="0"/>
              <a:t>Different Cloud Hosting Models</a:t>
            </a:r>
          </a:p>
          <a:p>
            <a:pPr lvl="1"/>
            <a:r>
              <a:rPr lang="en-US" sz="1600" dirty="0"/>
              <a:t>IaaS | PaaS | SaaS</a:t>
            </a:r>
          </a:p>
          <a:p>
            <a:r>
              <a:rPr lang="en-US" sz="1600" dirty="0"/>
              <a:t>Azure Resource Manager</a:t>
            </a:r>
          </a:p>
          <a:p>
            <a:pPr lvl="1"/>
            <a:r>
              <a:rPr lang="en-US" sz="1600" dirty="0"/>
              <a:t>Azure Portal | </a:t>
            </a:r>
            <a:r>
              <a:rPr lang="en-US" sz="1600" dirty="0" err="1"/>
              <a:t>Powershell</a:t>
            </a:r>
            <a:r>
              <a:rPr lang="en-US" sz="1600" dirty="0"/>
              <a:t> | CLI</a:t>
            </a:r>
          </a:p>
          <a:p>
            <a:r>
              <a:rPr lang="en-US" sz="1600" dirty="0"/>
              <a:t>Integrating Azure Services</a:t>
            </a:r>
          </a:p>
          <a:p>
            <a:pPr lvl="1"/>
            <a:r>
              <a:rPr lang="en-US" sz="1600" dirty="0"/>
              <a:t>Azure App Services (Web, Functions, etc.)</a:t>
            </a:r>
          </a:p>
          <a:p>
            <a:pPr lvl="1"/>
            <a:r>
              <a:rPr lang="en-US" sz="1600" dirty="0"/>
              <a:t>Storage (SQL, </a:t>
            </a:r>
            <a:r>
              <a:rPr lang="en-US" sz="1600" dirty="0" err="1"/>
              <a:t>CosmosDB</a:t>
            </a:r>
            <a:r>
              <a:rPr lang="en-US" sz="1600" dirty="0"/>
              <a:t>, BLOB, etc.)</a:t>
            </a:r>
          </a:p>
          <a:p>
            <a:pPr lvl="1"/>
            <a:r>
              <a:rPr lang="en-US" sz="1600" dirty="0"/>
              <a:t>Events and Messaging (Service Bus, etc.)</a:t>
            </a:r>
          </a:p>
          <a:p>
            <a:pPr lvl="1"/>
            <a:r>
              <a:rPr lang="en-US" sz="1600" dirty="0"/>
              <a:t>Security (Azure AD, Key Vault)</a:t>
            </a:r>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a:t>
            </a:fld>
            <a:endParaRPr/>
          </a:p>
        </p:txBody>
      </p:sp>
      <p:pic>
        <p:nvPicPr>
          <p:cNvPr id="2" name="Graphic 1">
            <a:extLst>
              <a:ext uri="{FF2B5EF4-FFF2-40B4-BE49-F238E27FC236}">
                <a16:creationId xmlns:a16="http://schemas.microsoft.com/office/drawing/2014/main" id="{E99EE38A-C412-6B1A-ECED-E00A71F14F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327004" y="3886066"/>
            <a:ext cx="644042" cy="644042"/>
          </a:xfrm>
          <a:prstGeom prst="rect">
            <a:avLst/>
          </a:prstGeom>
        </p:spPr>
      </p:pic>
      <p:pic>
        <p:nvPicPr>
          <p:cNvPr id="3" name="Graphic 2">
            <a:extLst>
              <a:ext uri="{FF2B5EF4-FFF2-40B4-BE49-F238E27FC236}">
                <a16:creationId xmlns:a16="http://schemas.microsoft.com/office/drawing/2014/main" id="{667D1ED3-5131-066A-2EBE-B0E6069327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5689755" y="1586182"/>
            <a:ext cx="678533" cy="678533"/>
          </a:xfrm>
          <a:prstGeom prst="rect">
            <a:avLst/>
          </a:prstGeom>
        </p:spPr>
      </p:pic>
      <p:pic>
        <p:nvPicPr>
          <p:cNvPr id="4" name="Graphic 3">
            <a:extLst>
              <a:ext uri="{FF2B5EF4-FFF2-40B4-BE49-F238E27FC236}">
                <a16:creationId xmlns:a16="http://schemas.microsoft.com/office/drawing/2014/main" id="{F8F1E956-75D0-C038-FA36-BC3C8225DB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287135" y="1602588"/>
            <a:ext cx="664941" cy="664941"/>
          </a:xfrm>
          <a:prstGeom prst="rect">
            <a:avLst/>
          </a:prstGeom>
        </p:spPr>
      </p:pic>
      <p:pic>
        <p:nvPicPr>
          <p:cNvPr id="5" name="Graphic 4">
            <a:extLst>
              <a:ext uri="{FF2B5EF4-FFF2-40B4-BE49-F238E27FC236}">
                <a16:creationId xmlns:a16="http://schemas.microsoft.com/office/drawing/2014/main" id="{382A49E8-7C60-7174-F292-C1DFECC796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5745880" y="3812464"/>
            <a:ext cx="662418" cy="662418"/>
          </a:xfrm>
          <a:prstGeom prst="rect">
            <a:avLst/>
          </a:prstGeom>
        </p:spPr>
      </p:pic>
      <p:pic>
        <p:nvPicPr>
          <p:cNvPr id="6" name="Graphic 5">
            <a:extLst>
              <a:ext uri="{FF2B5EF4-FFF2-40B4-BE49-F238E27FC236}">
                <a16:creationId xmlns:a16="http://schemas.microsoft.com/office/drawing/2014/main" id="{C0CE6E4D-9981-99DF-B4F0-0455283DF13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7039622" y="1641332"/>
            <a:ext cx="630596" cy="630596"/>
          </a:xfrm>
          <a:prstGeom prst="rect">
            <a:avLst/>
          </a:prstGeom>
        </p:spPr>
      </p:pic>
      <p:pic>
        <p:nvPicPr>
          <p:cNvPr id="13" name="Picture 12" descr="Icon&#10;&#10;Description automatically generated">
            <a:extLst>
              <a:ext uri="{FF2B5EF4-FFF2-40B4-BE49-F238E27FC236}">
                <a16:creationId xmlns:a16="http://schemas.microsoft.com/office/drawing/2014/main" id="{D7EF49DF-234A-7A4C-832F-4B7E77EF9FF1}"/>
              </a:ext>
            </a:extLst>
          </p:cNvPr>
          <p:cNvPicPr>
            <a:picLocks noChangeAspect="1"/>
          </p:cNvPicPr>
          <p:nvPr/>
        </p:nvPicPr>
        <p:blipFill>
          <a:blip r:embed="rId13"/>
          <a:stretch>
            <a:fillRect/>
          </a:stretch>
        </p:blipFill>
        <p:spPr>
          <a:xfrm>
            <a:off x="5635284" y="2644851"/>
            <a:ext cx="787477" cy="787477"/>
          </a:xfrm>
          <a:prstGeom prst="rect">
            <a:avLst/>
          </a:prstGeom>
        </p:spPr>
      </p:pic>
      <p:pic>
        <p:nvPicPr>
          <p:cNvPr id="17" name="Picture 16" descr="Icon&#10;&#10;Description automatically generated">
            <a:extLst>
              <a:ext uri="{FF2B5EF4-FFF2-40B4-BE49-F238E27FC236}">
                <a16:creationId xmlns:a16="http://schemas.microsoft.com/office/drawing/2014/main" id="{80E12B26-2D08-64B7-F806-A9F3CA5A56E9}"/>
              </a:ext>
            </a:extLst>
          </p:cNvPr>
          <p:cNvPicPr>
            <a:picLocks noChangeAspect="1"/>
          </p:cNvPicPr>
          <p:nvPr/>
        </p:nvPicPr>
        <p:blipFill>
          <a:blip r:embed="rId14"/>
          <a:stretch>
            <a:fillRect/>
          </a:stretch>
        </p:blipFill>
        <p:spPr>
          <a:xfrm>
            <a:off x="7039622" y="2719609"/>
            <a:ext cx="714375" cy="714375"/>
          </a:xfrm>
          <a:prstGeom prst="rect">
            <a:avLst/>
          </a:prstGeom>
        </p:spPr>
      </p:pic>
      <p:pic>
        <p:nvPicPr>
          <p:cNvPr id="21" name="Picture 20" descr="Icon&#10;&#10;Description automatically generated">
            <a:extLst>
              <a:ext uri="{FF2B5EF4-FFF2-40B4-BE49-F238E27FC236}">
                <a16:creationId xmlns:a16="http://schemas.microsoft.com/office/drawing/2014/main" id="{96C73AD1-6ED3-743A-EF88-83F4EE9EE5B0}"/>
              </a:ext>
            </a:extLst>
          </p:cNvPr>
          <p:cNvPicPr>
            <a:picLocks noChangeAspect="1"/>
          </p:cNvPicPr>
          <p:nvPr/>
        </p:nvPicPr>
        <p:blipFill>
          <a:blip r:embed="rId15"/>
          <a:stretch>
            <a:fillRect/>
          </a:stretch>
        </p:blipFill>
        <p:spPr>
          <a:xfrm>
            <a:off x="8291837" y="2719610"/>
            <a:ext cx="714375" cy="714375"/>
          </a:xfrm>
          <a:prstGeom prst="rect">
            <a:avLst/>
          </a:prstGeom>
        </p:spPr>
      </p:pic>
      <p:pic>
        <p:nvPicPr>
          <p:cNvPr id="23" name="Picture 22" descr="Logo, icon&#10;&#10;Description automatically generated">
            <a:extLst>
              <a:ext uri="{FF2B5EF4-FFF2-40B4-BE49-F238E27FC236}">
                <a16:creationId xmlns:a16="http://schemas.microsoft.com/office/drawing/2014/main" id="{F1EFD133-D93D-7FB3-E364-80CF0C7E4034}"/>
              </a:ext>
            </a:extLst>
          </p:cNvPr>
          <p:cNvPicPr>
            <a:picLocks noChangeAspect="1"/>
          </p:cNvPicPr>
          <p:nvPr/>
        </p:nvPicPr>
        <p:blipFill>
          <a:blip r:embed="rId16"/>
          <a:stretch>
            <a:fillRect/>
          </a:stretch>
        </p:blipFill>
        <p:spPr>
          <a:xfrm>
            <a:off x="7039621" y="3881665"/>
            <a:ext cx="714376" cy="714376"/>
          </a:xfrm>
          <a:prstGeom prst="rect">
            <a:avLst/>
          </a:prstGeom>
        </p:spPr>
      </p:pic>
    </p:spTree>
    <p:extLst>
      <p:ext uri="{BB962C8B-B14F-4D97-AF65-F5344CB8AC3E}">
        <p14:creationId xmlns:p14="http://schemas.microsoft.com/office/powerpoint/2010/main" val="308999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2">
                                            <p:txEl>
                                              <p:pRg st="0" end="0"/>
                                            </p:txEl>
                                          </p:spTgt>
                                        </p:tgtEl>
                                        <p:attrNameLst>
                                          <p:attrName>style.visibility</p:attrName>
                                        </p:attrNameLst>
                                      </p:cBhvr>
                                      <p:to>
                                        <p:strVal val="visible"/>
                                      </p:to>
                                    </p:set>
                                    <p:animEffect transition="in" filter="fade">
                                      <p:cBhvr>
                                        <p:cTn id="7" dur="500"/>
                                        <p:tgtEl>
                                          <p:spTgt spid="7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2">
                                            <p:txEl>
                                              <p:pRg st="1" end="1"/>
                                            </p:txEl>
                                          </p:spTgt>
                                        </p:tgtEl>
                                        <p:attrNameLst>
                                          <p:attrName>style.visibility</p:attrName>
                                        </p:attrNameLst>
                                      </p:cBhvr>
                                      <p:to>
                                        <p:strVal val="visible"/>
                                      </p:to>
                                    </p:set>
                                    <p:animEffect transition="in" filter="fade">
                                      <p:cBhvr>
                                        <p:cTn id="12" dur="500"/>
                                        <p:tgtEl>
                                          <p:spTgt spid="7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2">
                                            <p:txEl>
                                              <p:pRg st="2" end="2"/>
                                            </p:txEl>
                                          </p:spTgt>
                                        </p:tgtEl>
                                        <p:attrNameLst>
                                          <p:attrName>style.visibility</p:attrName>
                                        </p:attrNameLst>
                                      </p:cBhvr>
                                      <p:to>
                                        <p:strVal val="visible"/>
                                      </p:to>
                                    </p:set>
                                    <p:animEffect transition="in" filter="fade">
                                      <p:cBhvr>
                                        <p:cTn id="17" dur="500"/>
                                        <p:tgtEl>
                                          <p:spTgt spid="7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2">
                                            <p:txEl>
                                              <p:pRg st="3" end="3"/>
                                            </p:txEl>
                                          </p:spTgt>
                                        </p:tgtEl>
                                        <p:attrNameLst>
                                          <p:attrName>style.visibility</p:attrName>
                                        </p:attrNameLst>
                                      </p:cBhvr>
                                      <p:to>
                                        <p:strVal val="visible"/>
                                      </p:to>
                                    </p:set>
                                    <p:animEffect transition="in" filter="fade">
                                      <p:cBhvr>
                                        <p:cTn id="22" dur="500"/>
                                        <p:tgtEl>
                                          <p:spTgt spid="7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42">
                                            <p:txEl>
                                              <p:pRg st="4" end="4"/>
                                            </p:txEl>
                                          </p:spTgt>
                                        </p:tgtEl>
                                        <p:attrNameLst>
                                          <p:attrName>style.visibility</p:attrName>
                                        </p:attrNameLst>
                                      </p:cBhvr>
                                      <p:to>
                                        <p:strVal val="visible"/>
                                      </p:to>
                                    </p:set>
                                    <p:animEffect transition="in" filter="fade">
                                      <p:cBhvr>
                                        <p:cTn id="27" dur="500"/>
                                        <p:tgtEl>
                                          <p:spTgt spid="7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42">
                                            <p:txEl>
                                              <p:pRg st="5" end="5"/>
                                            </p:txEl>
                                          </p:spTgt>
                                        </p:tgtEl>
                                        <p:attrNameLst>
                                          <p:attrName>style.visibility</p:attrName>
                                        </p:attrNameLst>
                                      </p:cBhvr>
                                      <p:to>
                                        <p:strVal val="visible"/>
                                      </p:to>
                                    </p:set>
                                    <p:animEffect transition="in" filter="fade">
                                      <p:cBhvr>
                                        <p:cTn id="32" dur="500"/>
                                        <p:tgtEl>
                                          <p:spTgt spid="742">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42">
                                            <p:txEl>
                                              <p:pRg st="6" end="6"/>
                                            </p:txEl>
                                          </p:spTgt>
                                        </p:tgtEl>
                                        <p:attrNameLst>
                                          <p:attrName>style.visibility</p:attrName>
                                        </p:attrNameLst>
                                      </p:cBhvr>
                                      <p:to>
                                        <p:strVal val="visible"/>
                                      </p:to>
                                    </p:set>
                                    <p:animEffect transition="in" filter="fade">
                                      <p:cBhvr>
                                        <p:cTn id="35" dur="500"/>
                                        <p:tgtEl>
                                          <p:spTgt spid="742">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742">
                                            <p:txEl>
                                              <p:pRg st="7" end="7"/>
                                            </p:txEl>
                                          </p:spTgt>
                                        </p:tgtEl>
                                        <p:attrNameLst>
                                          <p:attrName>style.visibility</p:attrName>
                                        </p:attrNameLst>
                                      </p:cBhvr>
                                      <p:to>
                                        <p:strVal val="visible"/>
                                      </p:to>
                                    </p:set>
                                    <p:animEffect transition="in" filter="fade">
                                      <p:cBhvr>
                                        <p:cTn id="38" dur="500"/>
                                        <p:tgtEl>
                                          <p:spTgt spid="742">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742">
                                            <p:txEl>
                                              <p:pRg st="8" end="8"/>
                                            </p:txEl>
                                          </p:spTgt>
                                        </p:tgtEl>
                                        <p:attrNameLst>
                                          <p:attrName>style.visibility</p:attrName>
                                        </p:attrNameLst>
                                      </p:cBhvr>
                                      <p:to>
                                        <p:strVal val="visible"/>
                                      </p:to>
                                    </p:set>
                                    <p:animEffect transition="in" filter="fade">
                                      <p:cBhvr>
                                        <p:cTn id="41" dur="500"/>
                                        <p:tgtEl>
                                          <p:spTgt spid="742">
                                            <p:txEl>
                                              <p:pRg st="8" end="8"/>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742">
                                            <p:txEl>
                                              <p:pRg st="9" end="9"/>
                                            </p:txEl>
                                          </p:spTgt>
                                        </p:tgtEl>
                                        <p:attrNameLst>
                                          <p:attrName>style.visibility</p:attrName>
                                        </p:attrNameLst>
                                      </p:cBhvr>
                                      <p:to>
                                        <p:strVal val="visible"/>
                                      </p:to>
                                    </p:set>
                                    <p:animEffect transition="in" filter="fade">
                                      <p:cBhvr>
                                        <p:cTn id="44" dur="500"/>
                                        <p:tgtEl>
                                          <p:spTgt spid="742">
                                            <p:txEl>
                                              <p:pRg st="9" end="9"/>
                                            </p:txEl>
                                          </p:spTgt>
                                        </p:tgtEl>
                                      </p:cBhvr>
                                    </p:animEffect>
                                  </p:childTnLst>
                                </p:cTn>
                              </p:par>
                              <p:par>
                                <p:cTn id="45" presetID="31"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1000" fill="hold"/>
                                        <p:tgtEl>
                                          <p:spTgt spid="6"/>
                                        </p:tgtEl>
                                        <p:attrNameLst>
                                          <p:attrName>ppt_w</p:attrName>
                                        </p:attrNameLst>
                                      </p:cBhvr>
                                      <p:tavLst>
                                        <p:tav tm="0">
                                          <p:val>
                                            <p:fltVal val="0"/>
                                          </p:val>
                                        </p:tav>
                                        <p:tav tm="100000">
                                          <p:val>
                                            <p:strVal val="#ppt_w"/>
                                          </p:val>
                                        </p:tav>
                                      </p:tavLst>
                                    </p:anim>
                                    <p:anim calcmode="lin" valueType="num">
                                      <p:cBhvr>
                                        <p:cTn id="48" dur="1000" fill="hold"/>
                                        <p:tgtEl>
                                          <p:spTgt spid="6"/>
                                        </p:tgtEl>
                                        <p:attrNameLst>
                                          <p:attrName>ppt_h</p:attrName>
                                        </p:attrNameLst>
                                      </p:cBhvr>
                                      <p:tavLst>
                                        <p:tav tm="0">
                                          <p:val>
                                            <p:fltVal val="0"/>
                                          </p:val>
                                        </p:tav>
                                        <p:tav tm="100000">
                                          <p:val>
                                            <p:strVal val="#ppt_h"/>
                                          </p:val>
                                        </p:tav>
                                      </p:tavLst>
                                    </p:anim>
                                    <p:anim calcmode="lin" valueType="num">
                                      <p:cBhvr>
                                        <p:cTn id="49" dur="1000" fill="hold"/>
                                        <p:tgtEl>
                                          <p:spTgt spid="6"/>
                                        </p:tgtEl>
                                        <p:attrNameLst>
                                          <p:attrName>style.rotation</p:attrName>
                                        </p:attrNameLst>
                                      </p:cBhvr>
                                      <p:tavLst>
                                        <p:tav tm="0">
                                          <p:val>
                                            <p:fltVal val="90"/>
                                          </p:val>
                                        </p:tav>
                                        <p:tav tm="100000">
                                          <p:val>
                                            <p:fltVal val="0"/>
                                          </p:val>
                                        </p:tav>
                                      </p:tavLst>
                                    </p:anim>
                                    <p:animEffect transition="in" filter="fade">
                                      <p:cBhvr>
                                        <p:cTn id="50" dur="1000"/>
                                        <p:tgtEl>
                                          <p:spTgt spid="6"/>
                                        </p:tgtEl>
                                      </p:cBhvr>
                                    </p:animEffect>
                                  </p:childTnLst>
                                </p:cTn>
                              </p:par>
                              <p:par>
                                <p:cTn id="51" presetID="3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p:cTn id="53" dur="1000" fill="hold"/>
                                        <p:tgtEl>
                                          <p:spTgt spid="17"/>
                                        </p:tgtEl>
                                        <p:attrNameLst>
                                          <p:attrName>ppt_w</p:attrName>
                                        </p:attrNameLst>
                                      </p:cBhvr>
                                      <p:tavLst>
                                        <p:tav tm="0">
                                          <p:val>
                                            <p:fltVal val="0"/>
                                          </p:val>
                                        </p:tav>
                                        <p:tav tm="100000">
                                          <p:val>
                                            <p:strVal val="#ppt_w"/>
                                          </p:val>
                                        </p:tav>
                                      </p:tavLst>
                                    </p:anim>
                                    <p:anim calcmode="lin" valueType="num">
                                      <p:cBhvr>
                                        <p:cTn id="54" dur="1000" fill="hold"/>
                                        <p:tgtEl>
                                          <p:spTgt spid="17"/>
                                        </p:tgtEl>
                                        <p:attrNameLst>
                                          <p:attrName>ppt_h</p:attrName>
                                        </p:attrNameLst>
                                      </p:cBhvr>
                                      <p:tavLst>
                                        <p:tav tm="0">
                                          <p:val>
                                            <p:fltVal val="0"/>
                                          </p:val>
                                        </p:tav>
                                        <p:tav tm="100000">
                                          <p:val>
                                            <p:strVal val="#ppt_h"/>
                                          </p:val>
                                        </p:tav>
                                      </p:tavLst>
                                    </p:anim>
                                    <p:anim calcmode="lin" valueType="num">
                                      <p:cBhvr>
                                        <p:cTn id="55" dur="1000" fill="hold"/>
                                        <p:tgtEl>
                                          <p:spTgt spid="17"/>
                                        </p:tgtEl>
                                        <p:attrNameLst>
                                          <p:attrName>style.rotation</p:attrName>
                                        </p:attrNameLst>
                                      </p:cBhvr>
                                      <p:tavLst>
                                        <p:tav tm="0">
                                          <p:val>
                                            <p:fltVal val="90"/>
                                          </p:val>
                                        </p:tav>
                                        <p:tav tm="100000">
                                          <p:val>
                                            <p:fltVal val="0"/>
                                          </p:val>
                                        </p:tav>
                                      </p:tavLst>
                                    </p:anim>
                                    <p:animEffect transition="in" filter="fade">
                                      <p:cBhvr>
                                        <p:cTn id="56" dur="1000"/>
                                        <p:tgtEl>
                                          <p:spTgt spid="17"/>
                                        </p:tgtEl>
                                      </p:cBhvr>
                                    </p:animEffect>
                                  </p:childTnLst>
                                </p:cTn>
                              </p:par>
                              <p:par>
                                <p:cTn id="57" presetID="31"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p:cTn id="59" dur="1000" fill="hold"/>
                                        <p:tgtEl>
                                          <p:spTgt spid="23"/>
                                        </p:tgtEl>
                                        <p:attrNameLst>
                                          <p:attrName>ppt_w</p:attrName>
                                        </p:attrNameLst>
                                      </p:cBhvr>
                                      <p:tavLst>
                                        <p:tav tm="0">
                                          <p:val>
                                            <p:fltVal val="0"/>
                                          </p:val>
                                        </p:tav>
                                        <p:tav tm="100000">
                                          <p:val>
                                            <p:strVal val="#ppt_w"/>
                                          </p:val>
                                        </p:tav>
                                      </p:tavLst>
                                    </p:anim>
                                    <p:anim calcmode="lin" valueType="num">
                                      <p:cBhvr>
                                        <p:cTn id="60" dur="1000" fill="hold"/>
                                        <p:tgtEl>
                                          <p:spTgt spid="23"/>
                                        </p:tgtEl>
                                        <p:attrNameLst>
                                          <p:attrName>ppt_h</p:attrName>
                                        </p:attrNameLst>
                                      </p:cBhvr>
                                      <p:tavLst>
                                        <p:tav tm="0">
                                          <p:val>
                                            <p:fltVal val="0"/>
                                          </p:val>
                                        </p:tav>
                                        <p:tav tm="100000">
                                          <p:val>
                                            <p:strVal val="#ppt_h"/>
                                          </p:val>
                                        </p:tav>
                                      </p:tavLst>
                                    </p:anim>
                                    <p:anim calcmode="lin" valueType="num">
                                      <p:cBhvr>
                                        <p:cTn id="61" dur="1000" fill="hold"/>
                                        <p:tgtEl>
                                          <p:spTgt spid="23"/>
                                        </p:tgtEl>
                                        <p:attrNameLst>
                                          <p:attrName>style.rotation</p:attrName>
                                        </p:attrNameLst>
                                      </p:cBhvr>
                                      <p:tavLst>
                                        <p:tav tm="0">
                                          <p:val>
                                            <p:fltVal val="90"/>
                                          </p:val>
                                        </p:tav>
                                        <p:tav tm="100000">
                                          <p:val>
                                            <p:fltVal val="0"/>
                                          </p:val>
                                        </p:tav>
                                      </p:tavLst>
                                    </p:anim>
                                    <p:animEffect transition="in" filter="fade">
                                      <p:cBhvr>
                                        <p:cTn id="62" dur="1000"/>
                                        <p:tgtEl>
                                          <p:spTgt spid="23"/>
                                        </p:tgtEl>
                                      </p:cBhvr>
                                    </p:animEffect>
                                  </p:childTnLst>
                                </p:cTn>
                              </p:par>
                              <p:par>
                                <p:cTn id="63" presetID="31" presetClass="entr" presetSubtype="0" fill="hold" nodeType="withEffect">
                                  <p:stCondLst>
                                    <p:cond delay="0"/>
                                  </p:stCondLst>
                                  <p:childTnLst>
                                    <p:set>
                                      <p:cBhvr>
                                        <p:cTn id="64" dur="1" fill="hold">
                                          <p:stCondLst>
                                            <p:cond delay="0"/>
                                          </p:stCondLst>
                                        </p:cTn>
                                        <p:tgtEl>
                                          <p:spTgt spid="3"/>
                                        </p:tgtEl>
                                        <p:attrNameLst>
                                          <p:attrName>style.visibility</p:attrName>
                                        </p:attrNameLst>
                                      </p:cBhvr>
                                      <p:to>
                                        <p:strVal val="visible"/>
                                      </p:to>
                                    </p:set>
                                    <p:anim calcmode="lin" valueType="num">
                                      <p:cBhvr>
                                        <p:cTn id="65" dur="1000" fill="hold"/>
                                        <p:tgtEl>
                                          <p:spTgt spid="3"/>
                                        </p:tgtEl>
                                        <p:attrNameLst>
                                          <p:attrName>ppt_w</p:attrName>
                                        </p:attrNameLst>
                                      </p:cBhvr>
                                      <p:tavLst>
                                        <p:tav tm="0">
                                          <p:val>
                                            <p:fltVal val="0"/>
                                          </p:val>
                                        </p:tav>
                                        <p:tav tm="100000">
                                          <p:val>
                                            <p:strVal val="#ppt_w"/>
                                          </p:val>
                                        </p:tav>
                                      </p:tavLst>
                                    </p:anim>
                                    <p:anim calcmode="lin" valueType="num">
                                      <p:cBhvr>
                                        <p:cTn id="66" dur="1000" fill="hold"/>
                                        <p:tgtEl>
                                          <p:spTgt spid="3"/>
                                        </p:tgtEl>
                                        <p:attrNameLst>
                                          <p:attrName>ppt_h</p:attrName>
                                        </p:attrNameLst>
                                      </p:cBhvr>
                                      <p:tavLst>
                                        <p:tav tm="0">
                                          <p:val>
                                            <p:fltVal val="0"/>
                                          </p:val>
                                        </p:tav>
                                        <p:tav tm="100000">
                                          <p:val>
                                            <p:strVal val="#ppt_h"/>
                                          </p:val>
                                        </p:tav>
                                      </p:tavLst>
                                    </p:anim>
                                    <p:anim calcmode="lin" valueType="num">
                                      <p:cBhvr>
                                        <p:cTn id="67" dur="1000" fill="hold"/>
                                        <p:tgtEl>
                                          <p:spTgt spid="3"/>
                                        </p:tgtEl>
                                        <p:attrNameLst>
                                          <p:attrName>style.rotation</p:attrName>
                                        </p:attrNameLst>
                                      </p:cBhvr>
                                      <p:tavLst>
                                        <p:tav tm="0">
                                          <p:val>
                                            <p:fltVal val="90"/>
                                          </p:val>
                                        </p:tav>
                                        <p:tav tm="100000">
                                          <p:val>
                                            <p:fltVal val="0"/>
                                          </p:val>
                                        </p:tav>
                                      </p:tavLst>
                                    </p:anim>
                                    <p:animEffect transition="in" filter="fade">
                                      <p:cBhvr>
                                        <p:cTn id="68" dur="1000"/>
                                        <p:tgtEl>
                                          <p:spTgt spid="3"/>
                                        </p:tgtEl>
                                      </p:cBhvr>
                                    </p:animEffect>
                                  </p:childTnLst>
                                </p:cTn>
                              </p:par>
                              <p:par>
                                <p:cTn id="69" presetID="31" presetClass="entr" presetSubtype="0"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p:cTn id="71" dur="1000" fill="hold"/>
                                        <p:tgtEl>
                                          <p:spTgt spid="13"/>
                                        </p:tgtEl>
                                        <p:attrNameLst>
                                          <p:attrName>ppt_w</p:attrName>
                                        </p:attrNameLst>
                                      </p:cBhvr>
                                      <p:tavLst>
                                        <p:tav tm="0">
                                          <p:val>
                                            <p:fltVal val="0"/>
                                          </p:val>
                                        </p:tav>
                                        <p:tav tm="100000">
                                          <p:val>
                                            <p:strVal val="#ppt_w"/>
                                          </p:val>
                                        </p:tav>
                                      </p:tavLst>
                                    </p:anim>
                                    <p:anim calcmode="lin" valueType="num">
                                      <p:cBhvr>
                                        <p:cTn id="72" dur="1000" fill="hold"/>
                                        <p:tgtEl>
                                          <p:spTgt spid="13"/>
                                        </p:tgtEl>
                                        <p:attrNameLst>
                                          <p:attrName>ppt_h</p:attrName>
                                        </p:attrNameLst>
                                      </p:cBhvr>
                                      <p:tavLst>
                                        <p:tav tm="0">
                                          <p:val>
                                            <p:fltVal val="0"/>
                                          </p:val>
                                        </p:tav>
                                        <p:tav tm="100000">
                                          <p:val>
                                            <p:strVal val="#ppt_h"/>
                                          </p:val>
                                        </p:tav>
                                      </p:tavLst>
                                    </p:anim>
                                    <p:anim calcmode="lin" valueType="num">
                                      <p:cBhvr>
                                        <p:cTn id="73" dur="1000" fill="hold"/>
                                        <p:tgtEl>
                                          <p:spTgt spid="13"/>
                                        </p:tgtEl>
                                        <p:attrNameLst>
                                          <p:attrName>style.rotation</p:attrName>
                                        </p:attrNameLst>
                                      </p:cBhvr>
                                      <p:tavLst>
                                        <p:tav tm="0">
                                          <p:val>
                                            <p:fltVal val="90"/>
                                          </p:val>
                                        </p:tav>
                                        <p:tav tm="100000">
                                          <p:val>
                                            <p:fltVal val="0"/>
                                          </p:val>
                                        </p:tav>
                                      </p:tavLst>
                                    </p:anim>
                                    <p:animEffect transition="in" filter="fade">
                                      <p:cBhvr>
                                        <p:cTn id="74" dur="1000"/>
                                        <p:tgtEl>
                                          <p:spTgt spid="13"/>
                                        </p:tgtEl>
                                      </p:cBhvr>
                                    </p:animEffect>
                                  </p:childTnLst>
                                </p:cTn>
                              </p:par>
                              <p:par>
                                <p:cTn id="75" presetID="31" presetClass="entr" presetSubtype="0" fill="hold" nodeType="withEffect">
                                  <p:stCondLst>
                                    <p:cond delay="0"/>
                                  </p:stCondLst>
                                  <p:childTnLst>
                                    <p:set>
                                      <p:cBhvr>
                                        <p:cTn id="76" dur="1" fill="hold">
                                          <p:stCondLst>
                                            <p:cond delay="0"/>
                                          </p:stCondLst>
                                        </p:cTn>
                                        <p:tgtEl>
                                          <p:spTgt spid="5"/>
                                        </p:tgtEl>
                                        <p:attrNameLst>
                                          <p:attrName>style.visibility</p:attrName>
                                        </p:attrNameLst>
                                      </p:cBhvr>
                                      <p:to>
                                        <p:strVal val="visible"/>
                                      </p:to>
                                    </p:set>
                                    <p:anim calcmode="lin" valueType="num">
                                      <p:cBhvr>
                                        <p:cTn id="77" dur="1000" fill="hold"/>
                                        <p:tgtEl>
                                          <p:spTgt spid="5"/>
                                        </p:tgtEl>
                                        <p:attrNameLst>
                                          <p:attrName>ppt_w</p:attrName>
                                        </p:attrNameLst>
                                      </p:cBhvr>
                                      <p:tavLst>
                                        <p:tav tm="0">
                                          <p:val>
                                            <p:fltVal val="0"/>
                                          </p:val>
                                        </p:tav>
                                        <p:tav tm="100000">
                                          <p:val>
                                            <p:strVal val="#ppt_w"/>
                                          </p:val>
                                        </p:tav>
                                      </p:tavLst>
                                    </p:anim>
                                    <p:anim calcmode="lin" valueType="num">
                                      <p:cBhvr>
                                        <p:cTn id="78" dur="1000" fill="hold"/>
                                        <p:tgtEl>
                                          <p:spTgt spid="5"/>
                                        </p:tgtEl>
                                        <p:attrNameLst>
                                          <p:attrName>ppt_h</p:attrName>
                                        </p:attrNameLst>
                                      </p:cBhvr>
                                      <p:tavLst>
                                        <p:tav tm="0">
                                          <p:val>
                                            <p:fltVal val="0"/>
                                          </p:val>
                                        </p:tav>
                                        <p:tav tm="100000">
                                          <p:val>
                                            <p:strVal val="#ppt_h"/>
                                          </p:val>
                                        </p:tav>
                                      </p:tavLst>
                                    </p:anim>
                                    <p:anim calcmode="lin" valueType="num">
                                      <p:cBhvr>
                                        <p:cTn id="79" dur="1000" fill="hold"/>
                                        <p:tgtEl>
                                          <p:spTgt spid="5"/>
                                        </p:tgtEl>
                                        <p:attrNameLst>
                                          <p:attrName>style.rotation</p:attrName>
                                        </p:attrNameLst>
                                      </p:cBhvr>
                                      <p:tavLst>
                                        <p:tav tm="0">
                                          <p:val>
                                            <p:fltVal val="90"/>
                                          </p:val>
                                        </p:tav>
                                        <p:tav tm="100000">
                                          <p:val>
                                            <p:fltVal val="0"/>
                                          </p:val>
                                        </p:tav>
                                      </p:tavLst>
                                    </p:anim>
                                    <p:animEffect transition="in" filter="fade">
                                      <p:cBhvr>
                                        <p:cTn id="80" dur="1000"/>
                                        <p:tgtEl>
                                          <p:spTgt spid="5"/>
                                        </p:tgtEl>
                                      </p:cBhvr>
                                    </p:animEffect>
                                  </p:childTnLst>
                                </p:cTn>
                              </p:par>
                              <p:par>
                                <p:cTn id="81" presetID="31" presetClass="entr" presetSubtype="0" fill="hold" nodeType="withEffect">
                                  <p:stCondLst>
                                    <p:cond delay="0"/>
                                  </p:stCondLst>
                                  <p:childTnLst>
                                    <p:set>
                                      <p:cBhvr>
                                        <p:cTn id="82" dur="1" fill="hold">
                                          <p:stCondLst>
                                            <p:cond delay="0"/>
                                          </p:stCondLst>
                                        </p:cTn>
                                        <p:tgtEl>
                                          <p:spTgt spid="2"/>
                                        </p:tgtEl>
                                        <p:attrNameLst>
                                          <p:attrName>style.visibility</p:attrName>
                                        </p:attrNameLst>
                                      </p:cBhvr>
                                      <p:to>
                                        <p:strVal val="visible"/>
                                      </p:to>
                                    </p:set>
                                    <p:anim calcmode="lin" valueType="num">
                                      <p:cBhvr>
                                        <p:cTn id="83" dur="1000" fill="hold"/>
                                        <p:tgtEl>
                                          <p:spTgt spid="2"/>
                                        </p:tgtEl>
                                        <p:attrNameLst>
                                          <p:attrName>ppt_w</p:attrName>
                                        </p:attrNameLst>
                                      </p:cBhvr>
                                      <p:tavLst>
                                        <p:tav tm="0">
                                          <p:val>
                                            <p:fltVal val="0"/>
                                          </p:val>
                                        </p:tav>
                                        <p:tav tm="100000">
                                          <p:val>
                                            <p:strVal val="#ppt_w"/>
                                          </p:val>
                                        </p:tav>
                                      </p:tavLst>
                                    </p:anim>
                                    <p:anim calcmode="lin" valueType="num">
                                      <p:cBhvr>
                                        <p:cTn id="84" dur="1000" fill="hold"/>
                                        <p:tgtEl>
                                          <p:spTgt spid="2"/>
                                        </p:tgtEl>
                                        <p:attrNameLst>
                                          <p:attrName>ppt_h</p:attrName>
                                        </p:attrNameLst>
                                      </p:cBhvr>
                                      <p:tavLst>
                                        <p:tav tm="0">
                                          <p:val>
                                            <p:fltVal val="0"/>
                                          </p:val>
                                        </p:tav>
                                        <p:tav tm="100000">
                                          <p:val>
                                            <p:strVal val="#ppt_h"/>
                                          </p:val>
                                        </p:tav>
                                      </p:tavLst>
                                    </p:anim>
                                    <p:anim calcmode="lin" valueType="num">
                                      <p:cBhvr>
                                        <p:cTn id="85" dur="1000" fill="hold"/>
                                        <p:tgtEl>
                                          <p:spTgt spid="2"/>
                                        </p:tgtEl>
                                        <p:attrNameLst>
                                          <p:attrName>style.rotation</p:attrName>
                                        </p:attrNameLst>
                                      </p:cBhvr>
                                      <p:tavLst>
                                        <p:tav tm="0">
                                          <p:val>
                                            <p:fltVal val="90"/>
                                          </p:val>
                                        </p:tav>
                                        <p:tav tm="100000">
                                          <p:val>
                                            <p:fltVal val="0"/>
                                          </p:val>
                                        </p:tav>
                                      </p:tavLst>
                                    </p:anim>
                                    <p:animEffect transition="in" filter="fade">
                                      <p:cBhvr>
                                        <p:cTn id="86" dur="1000"/>
                                        <p:tgtEl>
                                          <p:spTgt spid="2"/>
                                        </p:tgtEl>
                                      </p:cBhvr>
                                    </p:animEffect>
                                  </p:childTnLst>
                                </p:cTn>
                              </p:par>
                              <p:par>
                                <p:cTn id="87" presetID="31" presetClass="entr" presetSubtype="0" fill="hold"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1000" fill="hold"/>
                                        <p:tgtEl>
                                          <p:spTgt spid="21"/>
                                        </p:tgtEl>
                                        <p:attrNameLst>
                                          <p:attrName>ppt_w</p:attrName>
                                        </p:attrNameLst>
                                      </p:cBhvr>
                                      <p:tavLst>
                                        <p:tav tm="0">
                                          <p:val>
                                            <p:fltVal val="0"/>
                                          </p:val>
                                        </p:tav>
                                        <p:tav tm="100000">
                                          <p:val>
                                            <p:strVal val="#ppt_w"/>
                                          </p:val>
                                        </p:tav>
                                      </p:tavLst>
                                    </p:anim>
                                    <p:anim calcmode="lin" valueType="num">
                                      <p:cBhvr>
                                        <p:cTn id="90" dur="1000" fill="hold"/>
                                        <p:tgtEl>
                                          <p:spTgt spid="21"/>
                                        </p:tgtEl>
                                        <p:attrNameLst>
                                          <p:attrName>ppt_h</p:attrName>
                                        </p:attrNameLst>
                                      </p:cBhvr>
                                      <p:tavLst>
                                        <p:tav tm="0">
                                          <p:val>
                                            <p:fltVal val="0"/>
                                          </p:val>
                                        </p:tav>
                                        <p:tav tm="100000">
                                          <p:val>
                                            <p:strVal val="#ppt_h"/>
                                          </p:val>
                                        </p:tav>
                                      </p:tavLst>
                                    </p:anim>
                                    <p:anim calcmode="lin" valueType="num">
                                      <p:cBhvr>
                                        <p:cTn id="91" dur="1000" fill="hold"/>
                                        <p:tgtEl>
                                          <p:spTgt spid="21"/>
                                        </p:tgtEl>
                                        <p:attrNameLst>
                                          <p:attrName>style.rotation</p:attrName>
                                        </p:attrNameLst>
                                      </p:cBhvr>
                                      <p:tavLst>
                                        <p:tav tm="0">
                                          <p:val>
                                            <p:fltVal val="90"/>
                                          </p:val>
                                        </p:tav>
                                        <p:tav tm="100000">
                                          <p:val>
                                            <p:fltVal val="0"/>
                                          </p:val>
                                        </p:tav>
                                      </p:tavLst>
                                    </p:anim>
                                    <p:animEffect transition="in" filter="fade">
                                      <p:cBhvr>
                                        <p:cTn id="92" dur="1000"/>
                                        <p:tgtEl>
                                          <p:spTgt spid="21"/>
                                        </p:tgtEl>
                                      </p:cBhvr>
                                    </p:animEffect>
                                  </p:childTnLst>
                                </p:cTn>
                              </p:par>
                              <p:par>
                                <p:cTn id="93" presetID="31" presetClass="entr" presetSubtype="0" fill="hold" nodeType="withEffect">
                                  <p:stCondLst>
                                    <p:cond delay="0"/>
                                  </p:stCondLst>
                                  <p:childTnLst>
                                    <p:set>
                                      <p:cBhvr>
                                        <p:cTn id="94" dur="1" fill="hold">
                                          <p:stCondLst>
                                            <p:cond delay="0"/>
                                          </p:stCondLst>
                                        </p:cTn>
                                        <p:tgtEl>
                                          <p:spTgt spid="4"/>
                                        </p:tgtEl>
                                        <p:attrNameLst>
                                          <p:attrName>style.visibility</p:attrName>
                                        </p:attrNameLst>
                                      </p:cBhvr>
                                      <p:to>
                                        <p:strVal val="visible"/>
                                      </p:to>
                                    </p:set>
                                    <p:anim calcmode="lin" valueType="num">
                                      <p:cBhvr>
                                        <p:cTn id="95" dur="1000" fill="hold"/>
                                        <p:tgtEl>
                                          <p:spTgt spid="4"/>
                                        </p:tgtEl>
                                        <p:attrNameLst>
                                          <p:attrName>ppt_w</p:attrName>
                                        </p:attrNameLst>
                                      </p:cBhvr>
                                      <p:tavLst>
                                        <p:tav tm="0">
                                          <p:val>
                                            <p:fltVal val="0"/>
                                          </p:val>
                                        </p:tav>
                                        <p:tav tm="100000">
                                          <p:val>
                                            <p:strVal val="#ppt_w"/>
                                          </p:val>
                                        </p:tav>
                                      </p:tavLst>
                                    </p:anim>
                                    <p:anim calcmode="lin" valueType="num">
                                      <p:cBhvr>
                                        <p:cTn id="96" dur="1000" fill="hold"/>
                                        <p:tgtEl>
                                          <p:spTgt spid="4"/>
                                        </p:tgtEl>
                                        <p:attrNameLst>
                                          <p:attrName>ppt_h</p:attrName>
                                        </p:attrNameLst>
                                      </p:cBhvr>
                                      <p:tavLst>
                                        <p:tav tm="0">
                                          <p:val>
                                            <p:fltVal val="0"/>
                                          </p:val>
                                        </p:tav>
                                        <p:tav tm="100000">
                                          <p:val>
                                            <p:strVal val="#ppt_h"/>
                                          </p:val>
                                        </p:tav>
                                      </p:tavLst>
                                    </p:anim>
                                    <p:anim calcmode="lin" valueType="num">
                                      <p:cBhvr>
                                        <p:cTn id="97" dur="1000" fill="hold"/>
                                        <p:tgtEl>
                                          <p:spTgt spid="4"/>
                                        </p:tgtEl>
                                        <p:attrNameLst>
                                          <p:attrName>style.rotation</p:attrName>
                                        </p:attrNameLst>
                                      </p:cBhvr>
                                      <p:tavLst>
                                        <p:tav tm="0">
                                          <p:val>
                                            <p:fltVal val="90"/>
                                          </p:val>
                                        </p:tav>
                                        <p:tav tm="100000">
                                          <p:val>
                                            <p:fltVal val="0"/>
                                          </p:val>
                                        </p:tav>
                                      </p:tavLst>
                                    </p:anim>
                                    <p:animEffect transition="in" filter="fade">
                                      <p:cBhvr>
                                        <p:cTn id="9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Explore Azure App Service</a:t>
            </a:r>
            <a:endParaRPr b="1" dirty="0"/>
          </a:p>
        </p:txBody>
      </p:sp>
      <p:sp>
        <p:nvSpPr>
          <p:cNvPr id="595" name="Google Shape;595;p17"/>
          <p:cNvSpPr txBox="1">
            <a:spLocks noGrp="1"/>
          </p:cNvSpPr>
          <p:nvPr>
            <p:ph type="body" idx="1"/>
          </p:nvPr>
        </p:nvSpPr>
        <p:spPr>
          <a:xfrm>
            <a:off x="457200" y="1497633"/>
            <a:ext cx="6559510" cy="2840842"/>
          </a:xfrm>
          <a:prstGeom prst="rect">
            <a:avLst/>
          </a:prstGeom>
        </p:spPr>
        <p:txBody>
          <a:bodyPr spcFirstLastPara="1" wrap="square" lIns="0" tIns="0" rIns="0" bIns="0" anchor="t" anchorCtr="0">
            <a:noAutofit/>
          </a:bodyPr>
          <a:lstStyle/>
          <a:p>
            <a:r>
              <a:rPr lang="en-US" dirty="0"/>
              <a:t>Learn Azure App Service key components</a:t>
            </a:r>
          </a:p>
          <a:p>
            <a:r>
              <a:rPr lang="en-US" dirty="0"/>
              <a:t>Understand different hosting models</a:t>
            </a:r>
          </a:p>
          <a:p>
            <a:r>
              <a:rPr lang="en-US" dirty="0"/>
              <a:t>Learn Web App deployment techniques</a:t>
            </a:r>
          </a:p>
          <a:p>
            <a:r>
              <a:rPr lang="en-US" dirty="0"/>
              <a:t>Explore authentication and authorization </a:t>
            </a:r>
          </a:p>
          <a:p>
            <a:r>
              <a:rPr lang="en-US" dirty="0"/>
              <a:t>Managing Azure App Service using CLI</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40</a:t>
            </a:fld>
            <a:endParaRPr/>
          </a:p>
        </p:txBody>
      </p:sp>
      <p:pic>
        <p:nvPicPr>
          <p:cNvPr id="2" name="Graphic 1">
            <a:extLst>
              <a:ext uri="{FF2B5EF4-FFF2-40B4-BE49-F238E27FC236}">
                <a16:creationId xmlns:a16="http://schemas.microsoft.com/office/drawing/2014/main" id="{9A197584-B3B3-019D-82DC-B1B067032D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327560" y="1857391"/>
            <a:ext cx="1428717" cy="1428717"/>
          </a:xfrm>
          <a:prstGeom prst="rect">
            <a:avLst/>
          </a:prstGeom>
        </p:spPr>
      </p:pic>
    </p:spTree>
    <p:extLst>
      <p:ext uri="{BB962C8B-B14F-4D97-AF65-F5344CB8AC3E}">
        <p14:creationId xmlns:p14="http://schemas.microsoft.com/office/powerpoint/2010/main" val="2540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par>
                                <p:cTn id="28" presetID="31"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1000" fill="hold"/>
                                        <p:tgtEl>
                                          <p:spTgt spid="2"/>
                                        </p:tgtEl>
                                        <p:attrNameLst>
                                          <p:attrName>ppt_w</p:attrName>
                                        </p:attrNameLst>
                                      </p:cBhvr>
                                      <p:tavLst>
                                        <p:tav tm="0">
                                          <p:val>
                                            <p:fltVal val="0"/>
                                          </p:val>
                                        </p:tav>
                                        <p:tav tm="100000">
                                          <p:val>
                                            <p:strVal val="#ppt_w"/>
                                          </p:val>
                                        </p:tav>
                                      </p:tavLst>
                                    </p:anim>
                                    <p:anim calcmode="lin" valueType="num">
                                      <p:cBhvr>
                                        <p:cTn id="31" dur="1000" fill="hold"/>
                                        <p:tgtEl>
                                          <p:spTgt spid="2"/>
                                        </p:tgtEl>
                                        <p:attrNameLst>
                                          <p:attrName>ppt_h</p:attrName>
                                        </p:attrNameLst>
                                      </p:cBhvr>
                                      <p:tavLst>
                                        <p:tav tm="0">
                                          <p:val>
                                            <p:fltVal val="0"/>
                                          </p:val>
                                        </p:tav>
                                        <p:tav tm="100000">
                                          <p:val>
                                            <p:strVal val="#ppt_h"/>
                                          </p:val>
                                        </p:tav>
                                      </p:tavLst>
                                    </p:anim>
                                    <p:anim calcmode="lin" valueType="num">
                                      <p:cBhvr>
                                        <p:cTn id="32" dur="1000" fill="hold"/>
                                        <p:tgtEl>
                                          <p:spTgt spid="2"/>
                                        </p:tgtEl>
                                        <p:attrNameLst>
                                          <p:attrName>style.rotation</p:attrName>
                                        </p:attrNameLst>
                                      </p:cBhvr>
                                      <p:tavLst>
                                        <p:tav tm="0">
                                          <p:val>
                                            <p:fltVal val="90"/>
                                          </p:val>
                                        </p:tav>
                                        <p:tav tm="100000">
                                          <p:val>
                                            <p:fltVal val="0"/>
                                          </p:val>
                                        </p:tav>
                                      </p:tavLst>
                                    </p:anim>
                                    <p:animEffect transition="in" filter="fade">
                                      <p:cBhvr>
                                        <p:cTn id="3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Examining Azure App Service</a:t>
            </a:r>
            <a:endParaRPr b="1" dirty="0"/>
          </a:p>
        </p:txBody>
      </p:sp>
      <p:sp>
        <p:nvSpPr>
          <p:cNvPr id="595" name="Google Shape;595;p17"/>
          <p:cNvSpPr txBox="1">
            <a:spLocks noGrp="1"/>
          </p:cNvSpPr>
          <p:nvPr>
            <p:ph type="body" idx="1"/>
          </p:nvPr>
        </p:nvSpPr>
        <p:spPr>
          <a:xfrm>
            <a:off x="457200" y="1497633"/>
            <a:ext cx="6559510" cy="2840842"/>
          </a:xfrm>
          <a:prstGeom prst="rect">
            <a:avLst/>
          </a:prstGeom>
        </p:spPr>
        <p:txBody>
          <a:bodyPr spcFirstLastPara="1" wrap="square" lIns="0" tIns="0" rIns="0" bIns="0" anchor="t" anchorCtr="0">
            <a:noAutofit/>
          </a:bodyPr>
          <a:lstStyle/>
          <a:p>
            <a:r>
              <a:rPr lang="en-US" dirty="0"/>
              <a:t>HTTP Based service for hosting web applications</a:t>
            </a:r>
          </a:p>
          <a:p>
            <a:pPr lvl="1"/>
            <a:r>
              <a:rPr lang="en-US" dirty="0"/>
              <a:t>REST APIs, back-ends, Web Apps, etc.</a:t>
            </a:r>
          </a:p>
          <a:p>
            <a:pPr lvl="1"/>
            <a:r>
              <a:rPr lang="en-US" dirty="0"/>
              <a:t>.NET/.NET Core, NodeJS, Java, PHP, Python</a:t>
            </a:r>
          </a:p>
          <a:p>
            <a:r>
              <a:rPr lang="en-US" dirty="0"/>
              <a:t>Supports autoscaling to adjust to request loads</a:t>
            </a:r>
          </a:p>
          <a:p>
            <a:r>
              <a:rPr lang="en-US" dirty="0"/>
              <a:t>Supports Windows and Linux runtimes</a:t>
            </a:r>
          </a:p>
          <a:p>
            <a:r>
              <a:rPr lang="en-US" dirty="0"/>
              <a:t>Supports automated and manual deployment models</a:t>
            </a:r>
          </a:p>
          <a:p>
            <a:r>
              <a:rPr lang="en-US" dirty="0"/>
              <a:t>PaaS offering</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41</a:t>
            </a:fld>
            <a:endParaRPr/>
          </a:p>
        </p:txBody>
      </p:sp>
      <p:pic>
        <p:nvPicPr>
          <p:cNvPr id="2" name="Graphic 1">
            <a:extLst>
              <a:ext uri="{FF2B5EF4-FFF2-40B4-BE49-F238E27FC236}">
                <a16:creationId xmlns:a16="http://schemas.microsoft.com/office/drawing/2014/main" id="{9A197584-B3B3-019D-82DC-B1B067032D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327560" y="1857391"/>
            <a:ext cx="1428717" cy="1428717"/>
          </a:xfrm>
          <a:prstGeom prst="rect">
            <a:avLst/>
          </a:prstGeom>
        </p:spPr>
      </p:pic>
    </p:spTree>
    <p:extLst>
      <p:ext uri="{BB962C8B-B14F-4D97-AF65-F5344CB8AC3E}">
        <p14:creationId xmlns:p14="http://schemas.microsoft.com/office/powerpoint/2010/main" val="267376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5">
                                            <p:txEl>
                                              <p:pRg st="6" end="6"/>
                                            </p:txEl>
                                          </p:spTgt>
                                        </p:tgtEl>
                                        <p:attrNameLst>
                                          <p:attrName>style.visibility</p:attrName>
                                        </p:attrNameLst>
                                      </p:cBhvr>
                                      <p:to>
                                        <p:strVal val="visible"/>
                                      </p:to>
                                    </p:set>
                                    <p:animEffect transition="in" filter="fade">
                                      <p:cBhvr>
                                        <p:cTn id="37" dur="500"/>
                                        <p:tgtEl>
                                          <p:spTgt spid="595">
                                            <p:txEl>
                                              <p:pRg st="6" end="6"/>
                                            </p:txEl>
                                          </p:spTgt>
                                        </p:tgtEl>
                                      </p:cBhvr>
                                    </p:animEffect>
                                  </p:childTnLst>
                                </p:cTn>
                              </p:par>
                              <p:par>
                                <p:cTn id="38" presetID="31" presetClass="entr" presetSubtype="0"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p:cTn id="40" dur="1000" fill="hold"/>
                                        <p:tgtEl>
                                          <p:spTgt spid="2"/>
                                        </p:tgtEl>
                                        <p:attrNameLst>
                                          <p:attrName>ppt_w</p:attrName>
                                        </p:attrNameLst>
                                      </p:cBhvr>
                                      <p:tavLst>
                                        <p:tav tm="0">
                                          <p:val>
                                            <p:fltVal val="0"/>
                                          </p:val>
                                        </p:tav>
                                        <p:tav tm="100000">
                                          <p:val>
                                            <p:strVal val="#ppt_w"/>
                                          </p:val>
                                        </p:tav>
                                      </p:tavLst>
                                    </p:anim>
                                    <p:anim calcmode="lin" valueType="num">
                                      <p:cBhvr>
                                        <p:cTn id="41" dur="1000" fill="hold"/>
                                        <p:tgtEl>
                                          <p:spTgt spid="2"/>
                                        </p:tgtEl>
                                        <p:attrNameLst>
                                          <p:attrName>ppt_h</p:attrName>
                                        </p:attrNameLst>
                                      </p:cBhvr>
                                      <p:tavLst>
                                        <p:tav tm="0">
                                          <p:val>
                                            <p:fltVal val="0"/>
                                          </p:val>
                                        </p:tav>
                                        <p:tav tm="100000">
                                          <p:val>
                                            <p:strVal val="#ppt_h"/>
                                          </p:val>
                                        </p:tav>
                                      </p:tavLst>
                                    </p:anim>
                                    <p:anim calcmode="lin" valueType="num">
                                      <p:cBhvr>
                                        <p:cTn id="42" dur="1000" fill="hold"/>
                                        <p:tgtEl>
                                          <p:spTgt spid="2"/>
                                        </p:tgtEl>
                                        <p:attrNameLst>
                                          <p:attrName>style.rotation</p:attrName>
                                        </p:attrNameLst>
                                      </p:cBhvr>
                                      <p:tavLst>
                                        <p:tav tm="0">
                                          <p:val>
                                            <p:fltVal val="90"/>
                                          </p:val>
                                        </p:tav>
                                        <p:tav tm="100000">
                                          <p:val>
                                            <p:fltVal val="0"/>
                                          </p:val>
                                        </p:tav>
                                      </p:tavLst>
                                    </p:anim>
                                    <p:animEffect transition="in" filter="fade">
                                      <p:cBhvr>
                                        <p:cTn id="4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Reviewing Azure App Service</a:t>
            </a:r>
            <a:endParaRPr b="1" dirty="0"/>
          </a:p>
        </p:txBody>
      </p:sp>
      <p:sp>
        <p:nvSpPr>
          <p:cNvPr id="595" name="Google Shape;595;p17"/>
          <p:cNvSpPr txBox="1">
            <a:spLocks noGrp="1"/>
          </p:cNvSpPr>
          <p:nvPr>
            <p:ph type="body" idx="1"/>
          </p:nvPr>
        </p:nvSpPr>
        <p:spPr>
          <a:xfrm>
            <a:off x="457200" y="1497633"/>
            <a:ext cx="6870360" cy="2840842"/>
          </a:xfrm>
          <a:prstGeom prst="rect">
            <a:avLst/>
          </a:prstGeom>
        </p:spPr>
        <p:txBody>
          <a:bodyPr spcFirstLastPara="1" wrap="square" lIns="0" tIns="0" rIns="0" bIns="0" anchor="t" anchorCtr="0">
            <a:noAutofit/>
          </a:bodyPr>
          <a:lstStyle/>
          <a:p>
            <a:r>
              <a:rPr lang="en-US" dirty="0"/>
              <a:t>Deployments</a:t>
            </a:r>
          </a:p>
          <a:p>
            <a:pPr lvl="1"/>
            <a:r>
              <a:rPr lang="en-US" dirty="0"/>
              <a:t>Manual - Azure CLI, Publish with UI Tools</a:t>
            </a:r>
          </a:p>
          <a:p>
            <a:pPr lvl="1"/>
            <a:r>
              <a:rPr lang="en-US" dirty="0"/>
              <a:t>Automated – CI/CD (GitHub Actions)</a:t>
            </a:r>
          </a:p>
          <a:p>
            <a:r>
              <a:rPr lang="en-US" dirty="0"/>
              <a:t>App Configuration</a:t>
            </a:r>
          </a:p>
          <a:p>
            <a:r>
              <a:rPr lang="en-US" dirty="0"/>
              <a:t>Monitoring and Logging</a:t>
            </a:r>
          </a:p>
          <a:p>
            <a:pPr lvl="1"/>
            <a:r>
              <a:rPr lang="en-US" dirty="0"/>
              <a:t>Log Stream and Application Insights (Open Telemetry)</a:t>
            </a:r>
          </a:p>
          <a:p>
            <a:pPr lvl="1"/>
            <a:r>
              <a:rPr lang="en-US" dirty="0"/>
              <a:t>Auto-Healing and Health Checks</a:t>
            </a:r>
          </a:p>
          <a:p>
            <a:pPr lvl="1"/>
            <a:endParaRPr lang="en-US" dirty="0"/>
          </a:p>
          <a:p>
            <a:pPr lvl="1"/>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42</a:t>
            </a:fld>
            <a:endParaRPr/>
          </a:p>
        </p:txBody>
      </p:sp>
      <p:pic>
        <p:nvPicPr>
          <p:cNvPr id="2" name="Graphic 1">
            <a:extLst>
              <a:ext uri="{FF2B5EF4-FFF2-40B4-BE49-F238E27FC236}">
                <a16:creationId xmlns:a16="http://schemas.microsoft.com/office/drawing/2014/main" id="{9A197584-B3B3-019D-82DC-B1B067032D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327560" y="1857391"/>
            <a:ext cx="1428717" cy="1428717"/>
          </a:xfrm>
          <a:prstGeom prst="rect">
            <a:avLst/>
          </a:prstGeom>
        </p:spPr>
      </p:pic>
    </p:spTree>
    <p:extLst>
      <p:ext uri="{BB962C8B-B14F-4D97-AF65-F5344CB8AC3E}">
        <p14:creationId xmlns:p14="http://schemas.microsoft.com/office/powerpoint/2010/main" val="81598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par>
                                <p:cTn id="8" presetID="31"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1000" fill="hold"/>
                                        <p:tgtEl>
                                          <p:spTgt spid="2"/>
                                        </p:tgtEl>
                                        <p:attrNameLst>
                                          <p:attrName>ppt_w</p:attrName>
                                        </p:attrNameLst>
                                      </p:cBhvr>
                                      <p:tavLst>
                                        <p:tav tm="0">
                                          <p:val>
                                            <p:fltVal val="0"/>
                                          </p:val>
                                        </p:tav>
                                        <p:tav tm="100000">
                                          <p:val>
                                            <p:strVal val="#ppt_w"/>
                                          </p:val>
                                        </p:tav>
                                      </p:tavLst>
                                    </p:anim>
                                    <p:anim calcmode="lin" valueType="num">
                                      <p:cBhvr>
                                        <p:cTn id="11" dur="1000" fill="hold"/>
                                        <p:tgtEl>
                                          <p:spTgt spid="2"/>
                                        </p:tgtEl>
                                        <p:attrNameLst>
                                          <p:attrName>ppt_h</p:attrName>
                                        </p:attrNameLst>
                                      </p:cBhvr>
                                      <p:tavLst>
                                        <p:tav tm="0">
                                          <p:val>
                                            <p:fltVal val="0"/>
                                          </p:val>
                                        </p:tav>
                                        <p:tav tm="100000">
                                          <p:val>
                                            <p:strVal val="#ppt_h"/>
                                          </p:val>
                                        </p:tav>
                                      </p:tavLst>
                                    </p:anim>
                                    <p:anim calcmode="lin" valueType="num">
                                      <p:cBhvr>
                                        <p:cTn id="12" dur="1000" fill="hold"/>
                                        <p:tgtEl>
                                          <p:spTgt spid="2"/>
                                        </p:tgtEl>
                                        <p:attrNameLst>
                                          <p:attrName>style.rotation</p:attrName>
                                        </p:attrNameLst>
                                      </p:cBhvr>
                                      <p:tavLst>
                                        <p:tav tm="0">
                                          <p:val>
                                            <p:fltVal val="90"/>
                                          </p:val>
                                        </p:tav>
                                        <p:tav tm="100000">
                                          <p:val>
                                            <p:fltVal val="0"/>
                                          </p:val>
                                        </p:tav>
                                      </p:tavLst>
                                    </p:anim>
                                    <p:animEffect transition="in" filter="fade">
                                      <p:cBhvr>
                                        <p:cTn id="13" dur="1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95">
                                            <p:txEl>
                                              <p:pRg st="1" end="1"/>
                                            </p:txEl>
                                          </p:spTgt>
                                        </p:tgtEl>
                                        <p:attrNameLst>
                                          <p:attrName>style.visibility</p:attrName>
                                        </p:attrNameLst>
                                      </p:cBhvr>
                                      <p:to>
                                        <p:strVal val="visible"/>
                                      </p:to>
                                    </p:set>
                                    <p:animEffect transition="in" filter="fade">
                                      <p:cBhvr>
                                        <p:cTn id="18" dur="500"/>
                                        <p:tgtEl>
                                          <p:spTgt spid="59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95">
                                            <p:txEl>
                                              <p:pRg st="2" end="2"/>
                                            </p:txEl>
                                          </p:spTgt>
                                        </p:tgtEl>
                                        <p:attrNameLst>
                                          <p:attrName>style.visibility</p:attrName>
                                        </p:attrNameLst>
                                      </p:cBhvr>
                                      <p:to>
                                        <p:strVal val="visible"/>
                                      </p:to>
                                    </p:set>
                                    <p:animEffect transition="in" filter="fade">
                                      <p:cBhvr>
                                        <p:cTn id="23" dur="500"/>
                                        <p:tgtEl>
                                          <p:spTgt spid="59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95">
                                            <p:txEl>
                                              <p:pRg st="3" end="3"/>
                                            </p:txEl>
                                          </p:spTgt>
                                        </p:tgtEl>
                                        <p:attrNameLst>
                                          <p:attrName>style.visibility</p:attrName>
                                        </p:attrNameLst>
                                      </p:cBhvr>
                                      <p:to>
                                        <p:strVal val="visible"/>
                                      </p:to>
                                    </p:set>
                                    <p:animEffect transition="in" filter="fade">
                                      <p:cBhvr>
                                        <p:cTn id="28" dur="500"/>
                                        <p:tgtEl>
                                          <p:spTgt spid="595">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95">
                                            <p:txEl>
                                              <p:pRg st="4" end="4"/>
                                            </p:txEl>
                                          </p:spTgt>
                                        </p:tgtEl>
                                        <p:attrNameLst>
                                          <p:attrName>style.visibility</p:attrName>
                                        </p:attrNameLst>
                                      </p:cBhvr>
                                      <p:to>
                                        <p:strVal val="visible"/>
                                      </p:to>
                                    </p:set>
                                    <p:animEffect transition="in" filter="fade">
                                      <p:cBhvr>
                                        <p:cTn id="33" dur="500"/>
                                        <p:tgtEl>
                                          <p:spTgt spid="595">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95">
                                            <p:txEl>
                                              <p:pRg st="5" end="5"/>
                                            </p:txEl>
                                          </p:spTgt>
                                        </p:tgtEl>
                                        <p:attrNameLst>
                                          <p:attrName>style.visibility</p:attrName>
                                        </p:attrNameLst>
                                      </p:cBhvr>
                                      <p:to>
                                        <p:strVal val="visible"/>
                                      </p:to>
                                    </p:set>
                                    <p:animEffect transition="in" filter="fade">
                                      <p:cBhvr>
                                        <p:cTn id="38" dur="500"/>
                                        <p:tgtEl>
                                          <p:spTgt spid="595">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95">
                                            <p:txEl>
                                              <p:pRg st="6" end="6"/>
                                            </p:txEl>
                                          </p:spTgt>
                                        </p:tgtEl>
                                        <p:attrNameLst>
                                          <p:attrName>style.visibility</p:attrName>
                                        </p:attrNameLst>
                                      </p:cBhvr>
                                      <p:to>
                                        <p:strVal val="visible"/>
                                      </p:to>
                                    </p:set>
                                    <p:animEffect transition="in" filter="fade">
                                      <p:cBhvr>
                                        <p:cTn id="43" dur="500"/>
                                        <p:tgtEl>
                                          <p:spTgt spid="5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Reviewing Azure App Service</a:t>
            </a:r>
            <a:endParaRPr b="1" dirty="0"/>
          </a:p>
        </p:txBody>
      </p:sp>
      <p:sp>
        <p:nvSpPr>
          <p:cNvPr id="595" name="Google Shape;595;p17"/>
          <p:cNvSpPr txBox="1">
            <a:spLocks noGrp="1"/>
          </p:cNvSpPr>
          <p:nvPr>
            <p:ph type="body" idx="1"/>
          </p:nvPr>
        </p:nvSpPr>
        <p:spPr>
          <a:xfrm>
            <a:off x="457200" y="1497633"/>
            <a:ext cx="6870360" cy="2840842"/>
          </a:xfrm>
          <a:prstGeom prst="rect">
            <a:avLst/>
          </a:prstGeom>
        </p:spPr>
        <p:txBody>
          <a:bodyPr spcFirstLastPara="1" wrap="square" lIns="0" tIns="0" rIns="0" bIns="0" anchor="t" anchorCtr="0">
            <a:noAutofit/>
          </a:bodyPr>
          <a:lstStyle/>
          <a:p>
            <a:r>
              <a:rPr lang="en-US" dirty="0"/>
              <a:t>App Service Plans</a:t>
            </a:r>
          </a:p>
          <a:p>
            <a:pPr lvl="1"/>
            <a:r>
              <a:rPr lang="en-US" dirty="0"/>
              <a:t>Deployment Slots</a:t>
            </a:r>
          </a:p>
          <a:p>
            <a:pPr lvl="1"/>
            <a:r>
              <a:rPr lang="en-US" dirty="0"/>
              <a:t>Auto-Scaling</a:t>
            </a:r>
          </a:p>
          <a:p>
            <a:r>
              <a:rPr lang="en-US" dirty="0"/>
              <a:t>Authentication and Authorization</a:t>
            </a:r>
          </a:p>
          <a:p>
            <a:pPr lvl="1"/>
            <a:r>
              <a:rPr lang="en-US" dirty="0"/>
              <a:t>Little to no code required</a:t>
            </a:r>
          </a:p>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43</a:t>
            </a:fld>
            <a:endParaRPr/>
          </a:p>
        </p:txBody>
      </p:sp>
      <p:pic>
        <p:nvPicPr>
          <p:cNvPr id="2" name="Graphic 1">
            <a:extLst>
              <a:ext uri="{FF2B5EF4-FFF2-40B4-BE49-F238E27FC236}">
                <a16:creationId xmlns:a16="http://schemas.microsoft.com/office/drawing/2014/main" id="{9A197584-B3B3-019D-82DC-B1B067032D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327560" y="1857391"/>
            <a:ext cx="1428717" cy="1428717"/>
          </a:xfrm>
          <a:prstGeom prst="rect">
            <a:avLst/>
          </a:prstGeom>
        </p:spPr>
      </p:pic>
    </p:spTree>
    <p:extLst>
      <p:ext uri="{BB962C8B-B14F-4D97-AF65-F5344CB8AC3E}">
        <p14:creationId xmlns:p14="http://schemas.microsoft.com/office/powerpoint/2010/main" val="55068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par>
                                <p:cTn id="28" presetID="31"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1000" fill="hold"/>
                                        <p:tgtEl>
                                          <p:spTgt spid="2"/>
                                        </p:tgtEl>
                                        <p:attrNameLst>
                                          <p:attrName>ppt_w</p:attrName>
                                        </p:attrNameLst>
                                      </p:cBhvr>
                                      <p:tavLst>
                                        <p:tav tm="0">
                                          <p:val>
                                            <p:fltVal val="0"/>
                                          </p:val>
                                        </p:tav>
                                        <p:tav tm="100000">
                                          <p:val>
                                            <p:strVal val="#ppt_w"/>
                                          </p:val>
                                        </p:tav>
                                      </p:tavLst>
                                    </p:anim>
                                    <p:anim calcmode="lin" valueType="num">
                                      <p:cBhvr>
                                        <p:cTn id="31" dur="1000" fill="hold"/>
                                        <p:tgtEl>
                                          <p:spTgt spid="2"/>
                                        </p:tgtEl>
                                        <p:attrNameLst>
                                          <p:attrName>ppt_h</p:attrName>
                                        </p:attrNameLst>
                                      </p:cBhvr>
                                      <p:tavLst>
                                        <p:tav tm="0">
                                          <p:val>
                                            <p:fltVal val="0"/>
                                          </p:val>
                                        </p:tav>
                                        <p:tav tm="100000">
                                          <p:val>
                                            <p:strVal val="#ppt_h"/>
                                          </p:val>
                                        </p:tav>
                                      </p:tavLst>
                                    </p:anim>
                                    <p:anim calcmode="lin" valueType="num">
                                      <p:cBhvr>
                                        <p:cTn id="32" dur="1000" fill="hold"/>
                                        <p:tgtEl>
                                          <p:spTgt spid="2"/>
                                        </p:tgtEl>
                                        <p:attrNameLst>
                                          <p:attrName>style.rotation</p:attrName>
                                        </p:attrNameLst>
                                      </p:cBhvr>
                                      <p:tavLst>
                                        <p:tav tm="0">
                                          <p:val>
                                            <p:fltVal val="90"/>
                                          </p:val>
                                        </p:tav>
                                        <p:tav tm="100000">
                                          <p:val>
                                            <p:fltVal val="0"/>
                                          </p:val>
                                        </p:tav>
                                      </p:tavLst>
                                    </p:anim>
                                    <p:animEffect transition="in" filter="fade">
                                      <p:cBhvr>
                                        <p:cTn id="3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1" y="1863600"/>
            <a:ext cx="7859519"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dirty="0"/>
              <a:t>Azure SQL</a:t>
            </a:r>
          </a:p>
        </p:txBody>
      </p:sp>
      <p:sp>
        <p:nvSpPr>
          <p:cNvPr id="2" name="Rectangle 1">
            <a:extLst>
              <a:ext uri="{FF2B5EF4-FFF2-40B4-BE49-F238E27FC236}">
                <a16:creationId xmlns:a16="http://schemas.microsoft.com/office/drawing/2014/main" id="{A4A654FB-1E73-39E0-1017-F5256365A170}"/>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8B5E8A4-B08D-23ED-666B-9F149003FDE4}"/>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3010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Explore Azure SQL</a:t>
            </a:r>
            <a:endParaRPr b="1" dirty="0"/>
          </a:p>
        </p:txBody>
      </p:sp>
      <p:sp>
        <p:nvSpPr>
          <p:cNvPr id="595" name="Google Shape;595;p17"/>
          <p:cNvSpPr txBox="1">
            <a:spLocks noGrp="1"/>
          </p:cNvSpPr>
          <p:nvPr>
            <p:ph type="body" idx="1"/>
          </p:nvPr>
        </p:nvSpPr>
        <p:spPr>
          <a:xfrm>
            <a:off x="457200" y="1497633"/>
            <a:ext cx="6559510" cy="2840842"/>
          </a:xfrm>
          <a:prstGeom prst="rect">
            <a:avLst/>
          </a:prstGeom>
        </p:spPr>
        <p:txBody>
          <a:bodyPr spcFirstLastPara="1" wrap="square" lIns="0" tIns="0" rIns="0" bIns="0" anchor="t" anchorCtr="0">
            <a:noAutofit/>
          </a:bodyPr>
          <a:lstStyle/>
          <a:p>
            <a:r>
              <a:rPr lang="en-US" dirty="0"/>
              <a:t>Learn Azure SQL Offerings</a:t>
            </a:r>
          </a:p>
          <a:p>
            <a:r>
              <a:rPr lang="en-US" dirty="0"/>
              <a:t>Learn to create an Azure SQL Instance</a:t>
            </a:r>
          </a:p>
          <a:p>
            <a:r>
              <a:rPr lang="en-US" dirty="0"/>
              <a:t>Learn how to connect an ASP.NET Core Web App</a:t>
            </a:r>
          </a:p>
          <a:p>
            <a:r>
              <a:rPr lang="en-US" dirty="0"/>
              <a:t>Learn how to connect to an Azure App Service</a:t>
            </a:r>
          </a:p>
          <a:p>
            <a:r>
              <a:rPr lang="en-US" dirty="0"/>
              <a:t>Understand key administration tasks</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45</a:t>
            </a:fld>
            <a:endParaRPr/>
          </a:p>
        </p:txBody>
      </p:sp>
      <p:pic>
        <p:nvPicPr>
          <p:cNvPr id="3" name="Graphic 2">
            <a:extLst>
              <a:ext uri="{FF2B5EF4-FFF2-40B4-BE49-F238E27FC236}">
                <a16:creationId xmlns:a16="http://schemas.microsoft.com/office/drawing/2014/main" id="{DD8A0F8B-0EDE-68A5-3BAF-98AD65B344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8472" y="1332558"/>
            <a:ext cx="2476500" cy="2476500"/>
          </a:xfrm>
          <a:prstGeom prst="rect">
            <a:avLst/>
          </a:prstGeom>
        </p:spPr>
      </p:pic>
    </p:spTree>
    <p:extLst>
      <p:ext uri="{BB962C8B-B14F-4D97-AF65-F5344CB8AC3E}">
        <p14:creationId xmlns:p14="http://schemas.microsoft.com/office/powerpoint/2010/main" val="25967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Environment and Tools</a:t>
            </a:r>
            <a:endParaRPr b="1" dirty="0"/>
          </a:p>
        </p:txBody>
      </p:sp>
      <p:sp>
        <p:nvSpPr>
          <p:cNvPr id="595" name="Google Shape;595;p17"/>
          <p:cNvSpPr txBox="1">
            <a:spLocks noGrp="1"/>
          </p:cNvSpPr>
          <p:nvPr>
            <p:ph type="body" idx="1"/>
          </p:nvPr>
        </p:nvSpPr>
        <p:spPr>
          <a:xfrm>
            <a:off x="457200" y="1497633"/>
            <a:ext cx="6559510" cy="2840842"/>
          </a:xfrm>
          <a:prstGeom prst="rect">
            <a:avLst/>
          </a:prstGeom>
        </p:spPr>
        <p:txBody>
          <a:bodyPr spcFirstLastPara="1" wrap="square" lIns="0" tIns="0" rIns="0" bIns="0" anchor="t" anchorCtr="0">
            <a:noAutofit/>
          </a:bodyPr>
          <a:lstStyle/>
          <a:p>
            <a:r>
              <a:rPr lang="en-US" dirty="0"/>
              <a:t>SQL Server Management Studio</a:t>
            </a:r>
          </a:p>
          <a:p>
            <a:r>
              <a:rPr lang="en-US" dirty="0"/>
              <a:t>Azure Data Studio</a:t>
            </a:r>
          </a:p>
          <a:p>
            <a:r>
              <a:rPr lang="en-US" dirty="0"/>
              <a:t>Visual Studio</a:t>
            </a:r>
          </a:p>
          <a:p>
            <a:pPr lvl="1"/>
            <a:r>
              <a:rPr lang="en-US" dirty="0"/>
              <a:t>ASP.NET Core</a:t>
            </a:r>
          </a:p>
          <a:p>
            <a:pPr lvl="1"/>
            <a:r>
              <a:rPr lang="en-US" dirty="0"/>
              <a:t>Entity Framework</a:t>
            </a:r>
          </a:p>
          <a:p>
            <a:r>
              <a:rPr lang="en-US" dirty="0"/>
              <a:t>Azure App Service</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46</a:t>
            </a:fld>
            <a:endParaRPr/>
          </a:p>
        </p:txBody>
      </p:sp>
      <p:pic>
        <p:nvPicPr>
          <p:cNvPr id="3" name="Graphic 2">
            <a:extLst>
              <a:ext uri="{FF2B5EF4-FFF2-40B4-BE49-F238E27FC236}">
                <a16:creationId xmlns:a16="http://schemas.microsoft.com/office/drawing/2014/main" id="{19DA5DD9-04EF-B88E-A5E4-5CEF3E5765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76925" y="1497633"/>
            <a:ext cx="2476500" cy="2476500"/>
          </a:xfrm>
          <a:prstGeom prst="rect">
            <a:avLst/>
          </a:prstGeom>
        </p:spPr>
      </p:pic>
    </p:spTree>
    <p:extLst>
      <p:ext uri="{BB962C8B-B14F-4D97-AF65-F5344CB8AC3E}">
        <p14:creationId xmlns:p14="http://schemas.microsoft.com/office/powerpoint/2010/main" val="382502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1" y="1863600"/>
            <a:ext cx="7859519"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dirty="0"/>
              <a:t>Azure SQL</a:t>
            </a:r>
          </a:p>
        </p:txBody>
      </p:sp>
      <p:sp>
        <p:nvSpPr>
          <p:cNvPr id="2" name="Rectangle 1">
            <a:extLst>
              <a:ext uri="{FF2B5EF4-FFF2-40B4-BE49-F238E27FC236}">
                <a16:creationId xmlns:a16="http://schemas.microsoft.com/office/drawing/2014/main" id="{A4A654FB-1E73-39E0-1017-F5256365A170}"/>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8B5E8A4-B08D-23ED-666B-9F149003FDE4}"/>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29862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Examining Azure SQL</a:t>
            </a:r>
            <a:endParaRPr b="1" dirty="0"/>
          </a:p>
        </p:txBody>
      </p:sp>
      <p:sp>
        <p:nvSpPr>
          <p:cNvPr id="595" name="Google Shape;595;p17"/>
          <p:cNvSpPr txBox="1">
            <a:spLocks noGrp="1"/>
          </p:cNvSpPr>
          <p:nvPr>
            <p:ph type="body" idx="1"/>
          </p:nvPr>
        </p:nvSpPr>
        <p:spPr>
          <a:xfrm>
            <a:off x="457200" y="1238250"/>
            <a:ext cx="6559510" cy="3467100"/>
          </a:xfrm>
          <a:prstGeom prst="rect">
            <a:avLst/>
          </a:prstGeom>
        </p:spPr>
        <p:txBody>
          <a:bodyPr spcFirstLastPara="1" wrap="square" lIns="0" tIns="0" rIns="0" bIns="0" anchor="t" anchorCtr="0">
            <a:normAutofit/>
          </a:bodyPr>
          <a:lstStyle/>
          <a:p>
            <a:r>
              <a:rPr lang="en-US" dirty="0"/>
              <a:t>Hosted relational database-as-a-service (DBaaS) . Falls into the </a:t>
            </a:r>
            <a:r>
              <a:rPr lang="en-US" i="1" dirty="0"/>
              <a:t>Platform-as-a-Service (PaaS) </a:t>
            </a:r>
            <a:r>
              <a:rPr lang="en-US" dirty="0"/>
              <a:t>category.</a:t>
            </a:r>
          </a:p>
          <a:p>
            <a:r>
              <a:rPr lang="en-US" dirty="0"/>
              <a:t>Best for applications that need the latest stable SQL Server features.</a:t>
            </a:r>
          </a:p>
          <a:p>
            <a:r>
              <a:rPr lang="en-US" dirty="0"/>
              <a:t>Requires little to no administration.</a:t>
            </a:r>
          </a:p>
          <a:p>
            <a:r>
              <a:rPr lang="en-US" dirty="0"/>
              <a:t>Fully managed SQL Server database engine and based on the latest stable Enterprise Edition of SQL Server. </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48</a:t>
            </a:fld>
            <a:endParaRPr/>
          </a:p>
        </p:txBody>
      </p:sp>
      <p:pic>
        <p:nvPicPr>
          <p:cNvPr id="4" name="Graphic 3">
            <a:extLst>
              <a:ext uri="{FF2B5EF4-FFF2-40B4-BE49-F238E27FC236}">
                <a16:creationId xmlns:a16="http://schemas.microsoft.com/office/drawing/2014/main" id="{2D40B752-6F36-56BE-D28A-2A91D0953A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9425" y="1428750"/>
            <a:ext cx="2476500" cy="2476500"/>
          </a:xfrm>
          <a:prstGeom prst="rect">
            <a:avLst/>
          </a:prstGeom>
        </p:spPr>
      </p:pic>
    </p:spTree>
    <p:extLst>
      <p:ext uri="{BB962C8B-B14F-4D97-AF65-F5344CB8AC3E}">
        <p14:creationId xmlns:p14="http://schemas.microsoft.com/office/powerpoint/2010/main" val="125531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295275" y="605600"/>
            <a:ext cx="8848725" cy="1082700"/>
          </a:xfrm>
          <a:prstGeom prst="rect">
            <a:avLst/>
          </a:prstGeom>
        </p:spPr>
        <p:txBody>
          <a:bodyPr spcFirstLastPara="1" wrap="square" lIns="0" tIns="0" rIns="0" bIns="0" anchor="t" anchorCtr="0">
            <a:noAutofit/>
          </a:bodyPr>
          <a:lstStyle/>
          <a:p>
            <a:pPr lvl="0"/>
            <a:r>
              <a:rPr lang="en-US" b="1" dirty="0"/>
              <a:t>Azure SQL Deployment Models</a:t>
            </a:r>
            <a:endParaRPr b="1" dirty="0"/>
          </a:p>
        </p:txBody>
      </p:sp>
      <p:sp>
        <p:nvSpPr>
          <p:cNvPr id="595" name="Google Shape;595;p17"/>
          <p:cNvSpPr txBox="1">
            <a:spLocks noGrp="1"/>
          </p:cNvSpPr>
          <p:nvPr>
            <p:ph type="body" idx="1"/>
          </p:nvPr>
        </p:nvSpPr>
        <p:spPr>
          <a:xfrm>
            <a:off x="457200" y="1238250"/>
            <a:ext cx="6559510" cy="3467100"/>
          </a:xfrm>
          <a:prstGeom prst="rect">
            <a:avLst/>
          </a:prstGeom>
        </p:spPr>
        <p:txBody>
          <a:bodyPr spcFirstLastPara="1" wrap="square" lIns="0" tIns="0" rIns="0" bIns="0" anchor="t" anchorCtr="0">
            <a:normAutofit fontScale="85000" lnSpcReduction="10000"/>
          </a:bodyPr>
          <a:lstStyle/>
          <a:p>
            <a:r>
              <a:rPr lang="en-US" dirty="0"/>
              <a:t>Single Database</a:t>
            </a:r>
          </a:p>
          <a:p>
            <a:pPr lvl="1"/>
            <a:r>
              <a:rPr lang="en-US" dirty="0"/>
              <a:t>Resources are isolated and managed by a logical SQL Server</a:t>
            </a:r>
          </a:p>
          <a:p>
            <a:pPr lvl="1"/>
            <a:r>
              <a:rPr lang="en-US" dirty="0"/>
              <a:t>Optimized for cloud-applications </a:t>
            </a:r>
          </a:p>
          <a:p>
            <a:pPr lvl="1"/>
            <a:r>
              <a:rPr lang="en-US" dirty="0"/>
              <a:t>Auto-scaling, auto-pause, and high availability built-in</a:t>
            </a:r>
          </a:p>
          <a:p>
            <a:r>
              <a:rPr lang="en-US" dirty="0"/>
              <a:t>Elastic pool</a:t>
            </a:r>
          </a:p>
          <a:p>
            <a:pPr lvl="1"/>
            <a:r>
              <a:rPr lang="en-US" dirty="0"/>
              <a:t>Collection of database-sharing resources</a:t>
            </a:r>
          </a:p>
          <a:p>
            <a:pPr lvl="1"/>
            <a:r>
              <a:rPr lang="en-US" dirty="0"/>
              <a:t>Single databases can be imported</a:t>
            </a:r>
          </a:p>
          <a:p>
            <a:pPr lvl="1"/>
            <a:r>
              <a:rPr lang="en-US" dirty="0"/>
              <a:t>Optimized for multi-tenant SaaS applications</a:t>
            </a:r>
          </a:p>
          <a:p>
            <a:pPr lvl="1"/>
            <a:r>
              <a:rPr lang="en-US" dirty="0"/>
              <a:t> Cost-effective solution for managing multiple databases with different usage patterns.</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49</a:t>
            </a:fld>
            <a:endParaRPr/>
          </a:p>
        </p:txBody>
      </p:sp>
      <p:pic>
        <p:nvPicPr>
          <p:cNvPr id="4" name="Graphic 3">
            <a:extLst>
              <a:ext uri="{FF2B5EF4-FFF2-40B4-BE49-F238E27FC236}">
                <a16:creationId xmlns:a16="http://schemas.microsoft.com/office/drawing/2014/main" id="{2D40B752-6F36-56BE-D28A-2A91D0953A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9425" y="1428750"/>
            <a:ext cx="2476500" cy="2476500"/>
          </a:xfrm>
          <a:prstGeom prst="rect">
            <a:avLst/>
          </a:prstGeom>
        </p:spPr>
      </p:pic>
    </p:spTree>
    <p:extLst>
      <p:ext uri="{BB962C8B-B14F-4D97-AF65-F5344CB8AC3E}">
        <p14:creationId xmlns:p14="http://schemas.microsoft.com/office/powerpoint/2010/main" val="129791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5">
                                            <p:txEl>
                                              <p:pRg st="6" end="6"/>
                                            </p:txEl>
                                          </p:spTgt>
                                        </p:tgtEl>
                                        <p:attrNameLst>
                                          <p:attrName>style.visibility</p:attrName>
                                        </p:attrNameLst>
                                      </p:cBhvr>
                                      <p:to>
                                        <p:strVal val="visible"/>
                                      </p:to>
                                    </p:set>
                                    <p:animEffect transition="in" filter="fade">
                                      <p:cBhvr>
                                        <p:cTn id="37" dur="500"/>
                                        <p:tgtEl>
                                          <p:spTgt spid="59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95">
                                            <p:txEl>
                                              <p:pRg st="7" end="7"/>
                                            </p:txEl>
                                          </p:spTgt>
                                        </p:tgtEl>
                                        <p:attrNameLst>
                                          <p:attrName>style.visibility</p:attrName>
                                        </p:attrNameLst>
                                      </p:cBhvr>
                                      <p:to>
                                        <p:strVal val="visible"/>
                                      </p:to>
                                    </p:set>
                                    <p:animEffect transition="in" filter="fade">
                                      <p:cBhvr>
                                        <p:cTn id="42" dur="500"/>
                                        <p:tgtEl>
                                          <p:spTgt spid="59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95">
                                            <p:txEl>
                                              <p:pRg st="8" end="8"/>
                                            </p:txEl>
                                          </p:spTgt>
                                        </p:tgtEl>
                                        <p:attrNameLst>
                                          <p:attrName>style.visibility</p:attrName>
                                        </p:attrNameLst>
                                      </p:cBhvr>
                                      <p:to>
                                        <p:strVal val="visible"/>
                                      </p:to>
                                    </p:set>
                                    <p:animEffect transition="in" filter="fade">
                                      <p:cBhvr>
                                        <p:cTn id="47" dur="500"/>
                                        <p:tgtEl>
                                          <p:spTgt spid="5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Assumptions</a:t>
            </a:r>
            <a:endParaRPr dirty="0"/>
          </a:p>
        </p:txBody>
      </p:sp>
      <p:sp>
        <p:nvSpPr>
          <p:cNvPr id="345" name="Google Shape;345;p13"/>
          <p:cNvSpPr txBox="1">
            <a:spLocks noGrp="1"/>
          </p:cNvSpPr>
          <p:nvPr>
            <p:ph type="body" idx="1"/>
          </p:nvPr>
        </p:nvSpPr>
        <p:spPr>
          <a:xfrm>
            <a:off x="457200" y="1571055"/>
            <a:ext cx="8387775" cy="3131225"/>
          </a:xfrm>
          <a:prstGeom prst="rect">
            <a:avLst/>
          </a:prstGeom>
        </p:spPr>
        <p:txBody>
          <a:bodyPr spcFirstLastPara="1" wrap="square" lIns="0" tIns="0" rIns="0" bIns="0" anchor="t" anchorCtr="0">
            <a:normAutofit/>
          </a:bodyPr>
          <a:lstStyle/>
          <a:p>
            <a:pPr marL="285750"/>
            <a:r>
              <a:rPr lang="en-US" sz="2000" dirty="0"/>
              <a:t>You are already a Developer and have a working knowledge of development techniques. </a:t>
            </a:r>
          </a:p>
          <a:p>
            <a:pPr marL="285750"/>
            <a:endParaRPr lang="en-US" sz="2000" dirty="0"/>
          </a:p>
          <a:p>
            <a:pPr marL="285750"/>
            <a:r>
              <a:rPr lang="en-US" sz="2000" dirty="0"/>
              <a:t>You have a working knowledge of databases and virtualization</a:t>
            </a:r>
          </a:p>
          <a:p>
            <a:pPr marL="285750"/>
            <a:endParaRPr lang="en-US" sz="2000" dirty="0"/>
          </a:p>
          <a:p>
            <a:pPr marL="285750"/>
            <a:r>
              <a:rPr lang="en-US" sz="2000" dirty="0"/>
              <a:t>You have a working knowledge of application security </a:t>
            </a:r>
          </a:p>
          <a:p>
            <a:pPr marL="285750"/>
            <a:endParaRPr lang="en-US" sz="2000" dirty="0"/>
          </a:p>
          <a:p>
            <a:pPr marL="285750"/>
            <a:endParaRPr lang="en-US" sz="2000"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348" name="Google Shape;348;p13"/>
          <p:cNvGrpSpPr/>
          <p:nvPr/>
        </p:nvGrpSpPr>
        <p:grpSpPr>
          <a:xfrm>
            <a:off x="6321239" y="-34119"/>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8752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5">
                                            <p:txEl>
                                              <p:pRg st="0" end="0"/>
                                            </p:txEl>
                                          </p:spTgt>
                                        </p:tgtEl>
                                        <p:attrNameLst>
                                          <p:attrName>style.visibility</p:attrName>
                                        </p:attrNameLst>
                                      </p:cBhvr>
                                      <p:to>
                                        <p:strVal val="visible"/>
                                      </p:to>
                                    </p:set>
                                    <p:animEffect transition="in" filter="fade">
                                      <p:cBhvr>
                                        <p:cTn id="7" dur="500"/>
                                        <p:tgtEl>
                                          <p:spTgt spid="3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5">
                                            <p:txEl>
                                              <p:pRg st="2" end="2"/>
                                            </p:txEl>
                                          </p:spTgt>
                                        </p:tgtEl>
                                        <p:attrNameLst>
                                          <p:attrName>style.visibility</p:attrName>
                                        </p:attrNameLst>
                                      </p:cBhvr>
                                      <p:to>
                                        <p:strVal val="visible"/>
                                      </p:to>
                                    </p:set>
                                    <p:animEffect transition="in" filter="fade">
                                      <p:cBhvr>
                                        <p:cTn id="12" dur="500"/>
                                        <p:tgtEl>
                                          <p:spTgt spid="34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5">
                                            <p:txEl>
                                              <p:pRg st="4" end="4"/>
                                            </p:txEl>
                                          </p:spTgt>
                                        </p:tgtEl>
                                        <p:attrNameLst>
                                          <p:attrName>style.visibility</p:attrName>
                                        </p:attrNameLst>
                                      </p:cBhvr>
                                      <p:to>
                                        <p:strVal val="visible"/>
                                      </p:to>
                                    </p:set>
                                    <p:animEffect transition="in" filter="fade">
                                      <p:cBhvr>
                                        <p:cTn id="17" dur="500"/>
                                        <p:tgtEl>
                                          <p:spTgt spid="34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Benefits of Azure SQL</a:t>
            </a:r>
            <a:endParaRPr b="1" dirty="0"/>
          </a:p>
        </p:txBody>
      </p:sp>
      <p:sp>
        <p:nvSpPr>
          <p:cNvPr id="595" name="Google Shape;595;p17"/>
          <p:cNvSpPr txBox="1">
            <a:spLocks noGrp="1"/>
          </p:cNvSpPr>
          <p:nvPr>
            <p:ph type="body" idx="1"/>
          </p:nvPr>
        </p:nvSpPr>
        <p:spPr>
          <a:xfrm>
            <a:off x="269914" y="1238250"/>
            <a:ext cx="6816685" cy="3752850"/>
          </a:xfrm>
          <a:prstGeom prst="rect">
            <a:avLst/>
          </a:prstGeom>
        </p:spPr>
        <p:txBody>
          <a:bodyPr spcFirstLastPara="1" wrap="square" lIns="0" tIns="0" rIns="0" bIns="0" anchor="t" anchorCtr="0">
            <a:normAutofit/>
          </a:bodyPr>
          <a:lstStyle/>
          <a:p>
            <a:r>
              <a:rPr lang="en-US" dirty="0"/>
              <a:t>Compatible with your favorite tools, including SQL Server Management Studio and Entity Framework. </a:t>
            </a:r>
          </a:p>
          <a:p>
            <a:r>
              <a:rPr lang="en-US" dirty="0"/>
              <a:t>Databases in Azure SQL Database are reliable and robust, offering 99.99 percent uptime. </a:t>
            </a:r>
          </a:p>
          <a:p>
            <a:r>
              <a:rPr lang="en-US" dirty="0"/>
              <a:t>Supports Geo-replication, replicating in real-time</a:t>
            </a:r>
          </a:p>
          <a:p>
            <a:r>
              <a:rPr lang="en-US" dirty="0"/>
              <a:t>Features built-in encryption at rest and in transit</a:t>
            </a:r>
          </a:p>
          <a:p>
            <a:r>
              <a:rPr lang="en-US" dirty="0"/>
              <a:t>Automatic auditing</a:t>
            </a:r>
          </a:p>
          <a:p>
            <a:r>
              <a:rPr lang="en-US" dirty="0"/>
              <a:t>Automatic database tuning</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50</a:t>
            </a:fld>
            <a:endParaRPr/>
          </a:p>
        </p:txBody>
      </p:sp>
      <p:pic>
        <p:nvPicPr>
          <p:cNvPr id="4" name="Graphic 3">
            <a:extLst>
              <a:ext uri="{FF2B5EF4-FFF2-40B4-BE49-F238E27FC236}">
                <a16:creationId xmlns:a16="http://schemas.microsoft.com/office/drawing/2014/main" id="{2D40B752-6F36-56BE-D28A-2A91D0953A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9425" y="1428750"/>
            <a:ext cx="2476500" cy="2476500"/>
          </a:xfrm>
          <a:prstGeom prst="rect">
            <a:avLst/>
          </a:prstGeom>
        </p:spPr>
      </p:pic>
    </p:spTree>
    <p:extLst>
      <p:ext uri="{BB962C8B-B14F-4D97-AF65-F5344CB8AC3E}">
        <p14:creationId xmlns:p14="http://schemas.microsoft.com/office/powerpoint/2010/main" val="57023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Other Azure SQL Offerings</a:t>
            </a:r>
            <a:endParaRPr b="1" dirty="0"/>
          </a:p>
        </p:txBody>
      </p:sp>
      <p:sp>
        <p:nvSpPr>
          <p:cNvPr id="595" name="Google Shape;595;p17"/>
          <p:cNvSpPr txBox="1">
            <a:spLocks noGrp="1"/>
          </p:cNvSpPr>
          <p:nvPr>
            <p:ph type="body" idx="1"/>
          </p:nvPr>
        </p:nvSpPr>
        <p:spPr>
          <a:xfrm>
            <a:off x="269914" y="1238250"/>
            <a:ext cx="6816685" cy="3752850"/>
          </a:xfrm>
          <a:prstGeom prst="rect">
            <a:avLst/>
          </a:prstGeom>
        </p:spPr>
        <p:txBody>
          <a:bodyPr spcFirstLastPara="1" wrap="square" lIns="0" tIns="0" rIns="0" bIns="0" anchor="t" anchorCtr="0">
            <a:normAutofit/>
          </a:bodyPr>
          <a:lstStyle/>
          <a:p>
            <a:r>
              <a:rPr lang="en-US" dirty="0"/>
              <a:t>Azure SQL Managed Instance </a:t>
            </a:r>
          </a:p>
          <a:p>
            <a:pPr lvl="1"/>
            <a:r>
              <a:rPr lang="en-US" i="1" dirty="0"/>
              <a:t>Platform-as-a-Service (PaaS)</a:t>
            </a:r>
            <a:r>
              <a:rPr lang="en-US" dirty="0"/>
              <a:t>, </a:t>
            </a:r>
          </a:p>
          <a:p>
            <a:pPr lvl="1"/>
            <a:r>
              <a:rPr lang="en-US" dirty="0"/>
              <a:t>Best for most migrations to the cloud. </a:t>
            </a:r>
          </a:p>
          <a:p>
            <a:pPr lvl="1"/>
            <a:r>
              <a:rPr lang="en-US" dirty="0"/>
              <a:t>SQL Managed Instance is a collection of system and user databases </a:t>
            </a:r>
          </a:p>
          <a:p>
            <a:pPr lvl="1"/>
            <a:r>
              <a:rPr lang="en-US" dirty="0"/>
              <a:t>lift-and-shift ready.</a:t>
            </a:r>
          </a:p>
          <a:p>
            <a:r>
              <a:rPr lang="en-US" dirty="0"/>
              <a:t>SQL Server on Azure VM </a:t>
            </a:r>
          </a:p>
          <a:p>
            <a:pPr lvl="1"/>
            <a:r>
              <a:rPr lang="en-US" i="1" dirty="0"/>
              <a:t>Infrastructure-as-a-Service (IaaS)</a:t>
            </a:r>
            <a:r>
              <a:rPr lang="en-US" dirty="0"/>
              <a:t> </a:t>
            </a:r>
          </a:p>
          <a:p>
            <a:pPr lvl="1"/>
            <a:r>
              <a:rPr lang="en-US" dirty="0"/>
              <a:t>Run SQL Server inside a virtual machine (VM) in Azure.</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51</a:t>
            </a:fld>
            <a:endParaRPr/>
          </a:p>
        </p:txBody>
      </p:sp>
      <p:pic>
        <p:nvPicPr>
          <p:cNvPr id="4" name="Graphic 3">
            <a:extLst>
              <a:ext uri="{FF2B5EF4-FFF2-40B4-BE49-F238E27FC236}">
                <a16:creationId xmlns:a16="http://schemas.microsoft.com/office/drawing/2014/main" id="{2D40B752-6F36-56BE-D28A-2A91D0953A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9425" y="1428750"/>
            <a:ext cx="2476500" cy="2476500"/>
          </a:xfrm>
          <a:prstGeom prst="rect">
            <a:avLst/>
          </a:prstGeom>
        </p:spPr>
      </p:pic>
    </p:spTree>
    <p:extLst>
      <p:ext uri="{BB962C8B-B14F-4D97-AF65-F5344CB8AC3E}">
        <p14:creationId xmlns:p14="http://schemas.microsoft.com/office/powerpoint/2010/main" val="319973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5">
                                            <p:txEl>
                                              <p:pRg st="6" end="6"/>
                                            </p:txEl>
                                          </p:spTgt>
                                        </p:tgtEl>
                                        <p:attrNameLst>
                                          <p:attrName>style.visibility</p:attrName>
                                        </p:attrNameLst>
                                      </p:cBhvr>
                                      <p:to>
                                        <p:strVal val="visible"/>
                                      </p:to>
                                    </p:set>
                                    <p:animEffect transition="in" filter="fade">
                                      <p:cBhvr>
                                        <p:cTn id="37" dur="500"/>
                                        <p:tgtEl>
                                          <p:spTgt spid="59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95">
                                            <p:txEl>
                                              <p:pRg st="7" end="7"/>
                                            </p:txEl>
                                          </p:spTgt>
                                        </p:tgtEl>
                                        <p:attrNameLst>
                                          <p:attrName>style.visibility</p:attrName>
                                        </p:attrNameLst>
                                      </p:cBhvr>
                                      <p:to>
                                        <p:strVal val="visible"/>
                                      </p:to>
                                    </p:set>
                                    <p:animEffect transition="in" filter="fade">
                                      <p:cBhvr>
                                        <p:cTn id="42" dur="500"/>
                                        <p:tgtEl>
                                          <p:spTgt spid="5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295275" y="605600"/>
            <a:ext cx="8848725" cy="1082700"/>
          </a:xfrm>
          <a:prstGeom prst="rect">
            <a:avLst/>
          </a:prstGeom>
        </p:spPr>
        <p:txBody>
          <a:bodyPr spcFirstLastPara="1" wrap="square" lIns="0" tIns="0" rIns="0" bIns="0" anchor="t" anchorCtr="0">
            <a:noAutofit/>
          </a:bodyPr>
          <a:lstStyle/>
          <a:p>
            <a:pPr lvl="0"/>
            <a:r>
              <a:rPr lang="en-US" b="1" dirty="0"/>
              <a:t>Entity Framework</a:t>
            </a:r>
            <a:endParaRPr b="1" dirty="0"/>
          </a:p>
        </p:txBody>
      </p:sp>
      <p:sp>
        <p:nvSpPr>
          <p:cNvPr id="595" name="Google Shape;595;p17"/>
          <p:cNvSpPr txBox="1">
            <a:spLocks noGrp="1"/>
          </p:cNvSpPr>
          <p:nvPr>
            <p:ph type="body" idx="1"/>
          </p:nvPr>
        </p:nvSpPr>
        <p:spPr>
          <a:xfrm>
            <a:off x="457200" y="1238250"/>
            <a:ext cx="6559510" cy="3467100"/>
          </a:xfrm>
          <a:prstGeom prst="rect">
            <a:avLst/>
          </a:prstGeom>
        </p:spPr>
        <p:txBody>
          <a:bodyPr spcFirstLastPara="1" wrap="square" lIns="0" tIns="0" rIns="0" bIns="0" anchor="t" anchorCtr="0">
            <a:normAutofit/>
          </a:bodyPr>
          <a:lstStyle/>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52</a:t>
            </a:fld>
            <a:endParaRPr/>
          </a:p>
        </p:txBody>
      </p:sp>
      <p:pic>
        <p:nvPicPr>
          <p:cNvPr id="4" name="Graphic 3">
            <a:extLst>
              <a:ext uri="{FF2B5EF4-FFF2-40B4-BE49-F238E27FC236}">
                <a16:creationId xmlns:a16="http://schemas.microsoft.com/office/drawing/2014/main" id="{2D40B752-6F36-56BE-D28A-2A91D0953A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9425" y="1428750"/>
            <a:ext cx="2476500" cy="2476500"/>
          </a:xfrm>
          <a:prstGeom prst="rect">
            <a:avLst/>
          </a:prstGeom>
        </p:spPr>
      </p:pic>
      <p:sp>
        <p:nvSpPr>
          <p:cNvPr id="2" name="AutoShape 2" descr="Cloud SQL Server options: SQL Server on IaaS, or SaaS SQL Database in the cloud.">
            <a:extLst>
              <a:ext uri="{FF2B5EF4-FFF2-40B4-BE49-F238E27FC236}">
                <a16:creationId xmlns:a16="http://schemas.microsoft.com/office/drawing/2014/main" id="{E573E847-3BC2-FD0D-6767-A617874D4E3B}"/>
              </a:ext>
            </a:extLst>
          </p:cNvPr>
          <p:cNvSpPr>
            <a:spLocks noChangeAspect="1" noChangeArrowheads="1"/>
          </p:cNvSpPr>
          <p:nvPr/>
        </p:nvSpPr>
        <p:spPr bwMode="auto">
          <a:xfrm>
            <a:off x="4407431" y="2419350"/>
            <a:ext cx="328342"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a:extLst>
              <a:ext uri="{FF2B5EF4-FFF2-40B4-BE49-F238E27FC236}">
                <a16:creationId xmlns:a16="http://schemas.microsoft.com/office/drawing/2014/main" id="{625B7CA8-9D8E-F0D9-F421-4AE81EF94E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25" y="0"/>
            <a:ext cx="91662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8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533425" y="155900"/>
            <a:ext cx="8572500" cy="1082700"/>
          </a:xfrm>
          <a:prstGeom prst="rect">
            <a:avLst/>
          </a:prstGeom>
        </p:spPr>
        <p:txBody>
          <a:bodyPr spcFirstLastPara="1" wrap="square" lIns="0" tIns="0" rIns="0" bIns="0" anchor="t" anchorCtr="0">
            <a:noAutofit/>
          </a:bodyPr>
          <a:lstStyle/>
          <a:p>
            <a:pPr lvl="0"/>
            <a:r>
              <a:rPr lang="en-US" b="1" dirty="0"/>
              <a:t>MySQL, PostgreSQL, and MariaDB</a:t>
            </a:r>
          </a:p>
        </p:txBody>
      </p:sp>
      <p:sp>
        <p:nvSpPr>
          <p:cNvPr id="595" name="Google Shape;595;p17"/>
          <p:cNvSpPr txBox="1">
            <a:spLocks noGrp="1"/>
          </p:cNvSpPr>
          <p:nvPr>
            <p:ph type="body" idx="1"/>
          </p:nvPr>
        </p:nvSpPr>
        <p:spPr>
          <a:xfrm>
            <a:off x="269914" y="1238250"/>
            <a:ext cx="6816685" cy="3752850"/>
          </a:xfrm>
          <a:prstGeom prst="rect">
            <a:avLst/>
          </a:prstGeom>
        </p:spPr>
        <p:txBody>
          <a:bodyPr spcFirstLastPara="1" wrap="square" lIns="0" tIns="0" rIns="0" bIns="0" anchor="t" anchorCtr="0">
            <a:normAutofit fontScale="92500" lnSpcReduction="10000"/>
          </a:bodyPr>
          <a:lstStyle/>
          <a:p>
            <a:r>
              <a:rPr lang="en-US" dirty="0"/>
              <a:t>Azure provides </a:t>
            </a:r>
            <a:r>
              <a:rPr lang="en-US" b="1" dirty="0"/>
              <a:t>MySQL</a:t>
            </a:r>
            <a:r>
              <a:rPr lang="en-US" dirty="0"/>
              <a:t>, </a:t>
            </a:r>
            <a:r>
              <a:rPr lang="en-US" b="1" dirty="0"/>
              <a:t>PostgreSQL, </a:t>
            </a:r>
            <a:r>
              <a:rPr lang="en-US" dirty="0"/>
              <a:t>and </a:t>
            </a:r>
            <a:r>
              <a:rPr lang="en-US" b="1" dirty="0"/>
              <a:t>MariaDB</a:t>
            </a:r>
            <a:r>
              <a:rPr lang="en-US" dirty="0"/>
              <a:t> managed</a:t>
            </a:r>
            <a:r>
              <a:rPr lang="en-US" b="1" dirty="0"/>
              <a:t> </a:t>
            </a:r>
            <a:r>
              <a:rPr lang="en-US" dirty="0"/>
              <a:t>databases </a:t>
            </a:r>
          </a:p>
          <a:p>
            <a:r>
              <a:rPr lang="en-US" dirty="0"/>
              <a:t>Just spin them up and don’t have to worry about any of the underlying infrastructure. </a:t>
            </a:r>
          </a:p>
          <a:p>
            <a:r>
              <a:rPr lang="en-US" dirty="0"/>
              <a:t>Just like Azure SQL Database and Azure Cosmos DB, these databases are universally available, scalable, highly secure, and fully managed.</a:t>
            </a:r>
          </a:p>
          <a:p>
            <a:r>
              <a:rPr lang="en-US" dirty="0"/>
              <a:t>Easily replace your on-prem MySQL, PostgreSQL, and MariaDB databases with the cloud versions </a:t>
            </a:r>
          </a:p>
          <a:p>
            <a:r>
              <a:rPr lang="en-US" dirty="0"/>
              <a:t>Enjoy the advantage of having it run fully managed in the cloud. </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53</a:t>
            </a:fld>
            <a:endParaRPr/>
          </a:p>
        </p:txBody>
      </p:sp>
      <p:pic>
        <p:nvPicPr>
          <p:cNvPr id="3" name="Graphic 2">
            <a:extLst>
              <a:ext uri="{FF2B5EF4-FFF2-40B4-BE49-F238E27FC236}">
                <a16:creationId xmlns:a16="http://schemas.microsoft.com/office/drawing/2014/main" id="{7B8422C8-1439-68C0-B14B-3FD648EEC6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10412" y="982998"/>
            <a:ext cx="1828801" cy="1828801"/>
          </a:xfrm>
          <a:prstGeom prst="rect">
            <a:avLst/>
          </a:prstGeom>
        </p:spPr>
      </p:pic>
      <p:pic>
        <p:nvPicPr>
          <p:cNvPr id="6" name="Graphic 5">
            <a:extLst>
              <a:ext uri="{FF2B5EF4-FFF2-40B4-BE49-F238E27FC236}">
                <a16:creationId xmlns:a16="http://schemas.microsoft.com/office/drawing/2014/main" id="{9ED0B7E3-D70A-8191-A910-ED7C4C56BD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86599" y="2907050"/>
            <a:ext cx="1828800" cy="1828800"/>
          </a:xfrm>
          <a:prstGeom prst="rect">
            <a:avLst/>
          </a:prstGeom>
        </p:spPr>
      </p:pic>
    </p:spTree>
    <p:extLst>
      <p:ext uri="{BB962C8B-B14F-4D97-AF65-F5344CB8AC3E}">
        <p14:creationId xmlns:p14="http://schemas.microsoft.com/office/powerpoint/2010/main" val="81492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1" y="1863600"/>
            <a:ext cx="7859519"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dirty="0"/>
              <a:t>Azure SQL Review</a:t>
            </a:r>
          </a:p>
        </p:txBody>
      </p:sp>
      <p:sp>
        <p:nvSpPr>
          <p:cNvPr id="2" name="Rectangle 1">
            <a:extLst>
              <a:ext uri="{FF2B5EF4-FFF2-40B4-BE49-F238E27FC236}">
                <a16:creationId xmlns:a16="http://schemas.microsoft.com/office/drawing/2014/main" id="{A4A654FB-1E73-39E0-1017-F5256365A170}"/>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8B5E8A4-B08D-23ED-666B-9F149003FDE4}"/>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82678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Azure SQL Review</a:t>
            </a:r>
            <a:endParaRPr b="1" dirty="0"/>
          </a:p>
        </p:txBody>
      </p:sp>
      <p:sp>
        <p:nvSpPr>
          <p:cNvPr id="595" name="Google Shape;595;p17"/>
          <p:cNvSpPr txBox="1">
            <a:spLocks noGrp="1"/>
          </p:cNvSpPr>
          <p:nvPr>
            <p:ph type="body" idx="1"/>
          </p:nvPr>
        </p:nvSpPr>
        <p:spPr>
          <a:xfrm>
            <a:off x="457200" y="1497633"/>
            <a:ext cx="6267450" cy="2840842"/>
          </a:xfrm>
          <a:prstGeom prst="rect">
            <a:avLst/>
          </a:prstGeom>
        </p:spPr>
        <p:txBody>
          <a:bodyPr spcFirstLastPara="1" wrap="square" lIns="0" tIns="0" rIns="0" bIns="0" anchor="t" anchorCtr="0">
            <a:noAutofit/>
          </a:bodyPr>
          <a:lstStyle/>
          <a:p>
            <a:r>
              <a:rPr lang="en-US" dirty="0"/>
              <a:t>How to publish Azure SQL</a:t>
            </a:r>
          </a:p>
          <a:p>
            <a:r>
              <a:rPr lang="en-US" dirty="0"/>
              <a:t>Different Hosting options </a:t>
            </a:r>
          </a:p>
          <a:p>
            <a:r>
              <a:rPr lang="en-US" dirty="0"/>
              <a:t>Learn to connect to Azure SQL with development tools</a:t>
            </a:r>
          </a:p>
          <a:p>
            <a:r>
              <a:rPr lang="en-US" dirty="0"/>
              <a:t>Learn how to connect via Entity Framework Core</a:t>
            </a:r>
          </a:p>
          <a:p>
            <a:r>
              <a:rPr lang="en-US" dirty="0"/>
              <a:t>Learn how to add Connection Strings in Azure Web App</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55</a:t>
            </a:fld>
            <a:endParaRPr/>
          </a:p>
        </p:txBody>
      </p:sp>
      <p:pic>
        <p:nvPicPr>
          <p:cNvPr id="3" name="Graphic 2">
            <a:extLst>
              <a:ext uri="{FF2B5EF4-FFF2-40B4-BE49-F238E27FC236}">
                <a16:creationId xmlns:a16="http://schemas.microsoft.com/office/drawing/2014/main" id="{2E26C2AD-F3EE-6250-EF4F-2443CF36D0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8472" y="1469058"/>
            <a:ext cx="2476500" cy="2476500"/>
          </a:xfrm>
          <a:prstGeom prst="rect">
            <a:avLst/>
          </a:prstGeom>
        </p:spPr>
      </p:pic>
    </p:spTree>
    <p:extLst>
      <p:ext uri="{BB962C8B-B14F-4D97-AF65-F5344CB8AC3E}">
        <p14:creationId xmlns:p14="http://schemas.microsoft.com/office/powerpoint/2010/main" val="219451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95">
                                            <p:txEl>
                                              <p:pRg st="0" end="0"/>
                                            </p:txEl>
                                          </p:spTgt>
                                        </p:tgtEl>
                                        <p:attrNameLst>
                                          <p:attrName>style.visibility</p:attrName>
                                        </p:attrNameLst>
                                      </p:cBhvr>
                                      <p:to>
                                        <p:strVal val="visible"/>
                                      </p:to>
                                    </p:set>
                                    <p:animEffect transition="in" filter="fade">
                                      <p:cBhvr>
                                        <p:cTn id="13" dur="500"/>
                                        <p:tgtEl>
                                          <p:spTgt spid="59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95">
                                            <p:txEl>
                                              <p:pRg st="1" end="1"/>
                                            </p:txEl>
                                          </p:spTgt>
                                        </p:tgtEl>
                                        <p:attrNameLst>
                                          <p:attrName>style.visibility</p:attrName>
                                        </p:attrNameLst>
                                      </p:cBhvr>
                                      <p:to>
                                        <p:strVal val="visible"/>
                                      </p:to>
                                    </p:set>
                                    <p:animEffect transition="in" filter="fade">
                                      <p:cBhvr>
                                        <p:cTn id="18" dur="500"/>
                                        <p:tgtEl>
                                          <p:spTgt spid="59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95">
                                            <p:txEl>
                                              <p:pRg st="2" end="2"/>
                                            </p:txEl>
                                          </p:spTgt>
                                        </p:tgtEl>
                                        <p:attrNameLst>
                                          <p:attrName>style.visibility</p:attrName>
                                        </p:attrNameLst>
                                      </p:cBhvr>
                                      <p:to>
                                        <p:strVal val="visible"/>
                                      </p:to>
                                    </p:set>
                                    <p:animEffect transition="in" filter="fade">
                                      <p:cBhvr>
                                        <p:cTn id="23" dur="500"/>
                                        <p:tgtEl>
                                          <p:spTgt spid="59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95">
                                            <p:txEl>
                                              <p:pRg st="3" end="3"/>
                                            </p:txEl>
                                          </p:spTgt>
                                        </p:tgtEl>
                                        <p:attrNameLst>
                                          <p:attrName>style.visibility</p:attrName>
                                        </p:attrNameLst>
                                      </p:cBhvr>
                                      <p:to>
                                        <p:strVal val="visible"/>
                                      </p:to>
                                    </p:set>
                                    <p:animEffect transition="in" filter="fade">
                                      <p:cBhvr>
                                        <p:cTn id="28" dur="500"/>
                                        <p:tgtEl>
                                          <p:spTgt spid="595">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95">
                                            <p:txEl>
                                              <p:pRg st="4" end="4"/>
                                            </p:txEl>
                                          </p:spTgt>
                                        </p:tgtEl>
                                        <p:attrNameLst>
                                          <p:attrName>style.visibility</p:attrName>
                                        </p:attrNameLst>
                                      </p:cBhvr>
                                      <p:to>
                                        <p:strVal val="visible"/>
                                      </p:to>
                                    </p:set>
                                    <p:animEffect transition="in" filter="fade">
                                      <p:cBhvr>
                                        <p:cTn id="33" dur="500"/>
                                        <p:tgtEl>
                                          <p:spTgt spid="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1" y="1863600"/>
            <a:ext cx="7859519"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dirty="0"/>
              <a:t>Azure Cosmos DB</a:t>
            </a:r>
          </a:p>
        </p:txBody>
      </p:sp>
      <p:sp>
        <p:nvSpPr>
          <p:cNvPr id="2" name="Rectangle 1">
            <a:extLst>
              <a:ext uri="{FF2B5EF4-FFF2-40B4-BE49-F238E27FC236}">
                <a16:creationId xmlns:a16="http://schemas.microsoft.com/office/drawing/2014/main" id="{A4A654FB-1E73-39E0-1017-F5256365A170}"/>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8B5E8A4-B08D-23ED-666B-9F149003FDE4}"/>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4540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Explore Azure Cosmos DB</a:t>
            </a:r>
            <a:endParaRPr b="1" dirty="0"/>
          </a:p>
        </p:txBody>
      </p:sp>
      <p:sp>
        <p:nvSpPr>
          <p:cNvPr id="595" name="Google Shape;595;p17"/>
          <p:cNvSpPr txBox="1">
            <a:spLocks noGrp="1"/>
          </p:cNvSpPr>
          <p:nvPr>
            <p:ph type="body" idx="1"/>
          </p:nvPr>
        </p:nvSpPr>
        <p:spPr>
          <a:xfrm>
            <a:off x="457200" y="1497633"/>
            <a:ext cx="6559510" cy="2840842"/>
          </a:xfrm>
          <a:prstGeom prst="rect">
            <a:avLst/>
          </a:prstGeom>
        </p:spPr>
        <p:txBody>
          <a:bodyPr spcFirstLastPara="1" wrap="square" lIns="0" tIns="0" rIns="0" bIns="0" anchor="t" anchorCtr="0">
            <a:noAutofit/>
          </a:bodyPr>
          <a:lstStyle/>
          <a:p>
            <a:r>
              <a:rPr lang="en-US" dirty="0"/>
              <a:t>Learn Azure Cosmos DB</a:t>
            </a:r>
          </a:p>
          <a:p>
            <a:r>
              <a:rPr lang="en-US" dirty="0"/>
              <a:t>Understand Azure Cosmos DB APIs</a:t>
            </a:r>
          </a:p>
          <a:p>
            <a:r>
              <a:rPr lang="en-US" dirty="0"/>
              <a:t>Understand NoSQL Databases</a:t>
            </a:r>
          </a:p>
          <a:p>
            <a:r>
              <a:rPr lang="en-US" dirty="0"/>
              <a:t>Use Azure Cosmos DB Local Emulator</a:t>
            </a:r>
          </a:p>
          <a:p>
            <a:r>
              <a:rPr lang="en-US" dirty="0"/>
              <a:t>Perform CRUD operations with Cosmos Client with </a:t>
            </a:r>
            <a:r>
              <a:rPr lang="en-US" dirty="0" err="1"/>
              <a:t>Blazor</a:t>
            </a:r>
            <a:r>
              <a:rPr lang="en-US" dirty="0"/>
              <a:t> App</a:t>
            </a:r>
          </a:p>
          <a:p>
            <a:endParaRPr lang="en-US" dirty="0"/>
          </a:p>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57</a:t>
            </a:fld>
            <a:endParaRPr/>
          </a:p>
        </p:txBody>
      </p:sp>
      <p:pic>
        <p:nvPicPr>
          <p:cNvPr id="4" name="Graphic 3">
            <a:extLst>
              <a:ext uri="{FF2B5EF4-FFF2-40B4-BE49-F238E27FC236}">
                <a16:creationId xmlns:a16="http://schemas.microsoft.com/office/drawing/2014/main" id="{6232EB12-75CD-5A23-32A2-6B2DFBDE95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9994" y="1484181"/>
            <a:ext cx="2405931" cy="2405931"/>
          </a:xfrm>
          <a:prstGeom prst="rect">
            <a:avLst/>
          </a:prstGeom>
        </p:spPr>
      </p:pic>
    </p:spTree>
    <p:extLst>
      <p:ext uri="{BB962C8B-B14F-4D97-AF65-F5344CB8AC3E}">
        <p14:creationId xmlns:p14="http://schemas.microsoft.com/office/powerpoint/2010/main" val="16285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Explore Azure Cosmos DB</a:t>
            </a:r>
          </a:p>
        </p:txBody>
      </p:sp>
      <p:sp>
        <p:nvSpPr>
          <p:cNvPr id="595" name="Google Shape;595;p17"/>
          <p:cNvSpPr txBox="1">
            <a:spLocks noGrp="1"/>
          </p:cNvSpPr>
          <p:nvPr>
            <p:ph type="body" idx="1"/>
          </p:nvPr>
        </p:nvSpPr>
        <p:spPr>
          <a:xfrm>
            <a:off x="457200" y="1497633"/>
            <a:ext cx="6559510" cy="2840842"/>
          </a:xfrm>
          <a:prstGeom prst="rect">
            <a:avLst/>
          </a:prstGeom>
        </p:spPr>
        <p:txBody>
          <a:bodyPr spcFirstLastPara="1" wrap="square" lIns="0" tIns="0" rIns="0" bIns="0" anchor="t" anchorCtr="0">
            <a:noAutofit/>
          </a:bodyPr>
          <a:lstStyle/>
          <a:p>
            <a:r>
              <a:rPr lang="en-US" dirty="0"/>
              <a:t>Azure Cosmos DB is a fully managed NoSQL and relational database for modern app development.</a:t>
            </a:r>
          </a:p>
          <a:p>
            <a:r>
              <a:rPr lang="en-US" dirty="0"/>
              <a:t>Perfect for applications that need to respond in real-time to significant changes and increasing volumes of data.</a:t>
            </a:r>
          </a:p>
          <a:p>
            <a:r>
              <a:rPr lang="en-US" dirty="0"/>
              <a:t>Azure Cosmos DB takes database administration off your hands with automatic management, updates and patching</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58</a:t>
            </a:fld>
            <a:endParaRPr/>
          </a:p>
        </p:txBody>
      </p:sp>
      <p:pic>
        <p:nvPicPr>
          <p:cNvPr id="2" name="Graphic 1">
            <a:extLst>
              <a:ext uri="{FF2B5EF4-FFF2-40B4-BE49-F238E27FC236}">
                <a16:creationId xmlns:a16="http://schemas.microsoft.com/office/drawing/2014/main" id="{4AE3C8DA-CCDA-AEB4-9550-3DBF3476BA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2375" y="1497633"/>
            <a:ext cx="2405931" cy="2405931"/>
          </a:xfrm>
          <a:prstGeom prst="rect">
            <a:avLst/>
          </a:prstGeom>
        </p:spPr>
      </p:pic>
    </p:spTree>
    <p:extLst>
      <p:ext uri="{BB962C8B-B14F-4D97-AF65-F5344CB8AC3E}">
        <p14:creationId xmlns:p14="http://schemas.microsoft.com/office/powerpoint/2010/main" val="185287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1" y="1863600"/>
            <a:ext cx="7859519"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dirty="0"/>
              <a:t>Azure Cosmos DB</a:t>
            </a:r>
          </a:p>
        </p:txBody>
      </p:sp>
      <p:sp>
        <p:nvSpPr>
          <p:cNvPr id="2" name="Rectangle 1">
            <a:extLst>
              <a:ext uri="{FF2B5EF4-FFF2-40B4-BE49-F238E27FC236}">
                <a16:creationId xmlns:a16="http://schemas.microsoft.com/office/drawing/2014/main" id="{A4A654FB-1E73-39E0-1017-F5256365A170}"/>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8B5E8A4-B08D-23ED-666B-9F149003FDE4}"/>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7811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199" y="103429"/>
            <a:ext cx="8551889"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4800" dirty="0"/>
              <a:t>Development Environment</a:t>
            </a:r>
            <a:endParaRPr dirty="0"/>
          </a:p>
        </p:txBody>
      </p:sp>
      <p:sp>
        <p:nvSpPr>
          <p:cNvPr id="595" name="Google Shape;595;p17"/>
          <p:cNvSpPr txBox="1">
            <a:spLocks noGrp="1"/>
          </p:cNvSpPr>
          <p:nvPr>
            <p:ph type="body" idx="1"/>
          </p:nvPr>
        </p:nvSpPr>
        <p:spPr>
          <a:xfrm>
            <a:off x="457200" y="973982"/>
            <a:ext cx="8551888" cy="2640900"/>
          </a:xfrm>
          <a:prstGeom prst="rect">
            <a:avLst/>
          </a:prstGeom>
        </p:spPr>
        <p:txBody>
          <a:bodyPr spcFirstLastPara="1" wrap="square" lIns="0" tIns="0" rIns="0" bIns="0" anchor="t" anchorCtr="0">
            <a:noAutofit/>
          </a:bodyPr>
          <a:lstStyle/>
          <a:p>
            <a:r>
              <a:rPr lang="en-US" sz="3200" b="1" dirty="0"/>
              <a:t>Visual Studio 2022 </a:t>
            </a:r>
            <a:r>
              <a:rPr lang="en-US" sz="3200" dirty="0"/>
              <a:t>(Windows / macOS)</a:t>
            </a:r>
          </a:p>
          <a:p>
            <a:pPr lvl="1"/>
            <a:r>
              <a:rPr lang="en-US" sz="3200" b="1" dirty="0"/>
              <a:t>Visual Studio Code </a:t>
            </a:r>
            <a:r>
              <a:rPr lang="en-US" sz="3200" dirty="0"/>
              <a:t>(All)</a:t>
            </a:r>
          </a:p>
          <a:p>
            <a:pPr lvl="1"/>
            <a:r>
              <a:rPr lang="en-US" sz="3200" b="1" dirty="0"/>
              <a:t>.NET 6 / 7 SDK </a:t>
            </a:r>
            <a:r>
              <a:rPr lang="en-US" sz="3200" dirty="0"/>
              <a:t>( Future Proof)</a:t>
            </a:r>
          </a:p>
          <a:p>
            <a:r>
              <a:rPr lang="en-US" sz="3200" b="1" dirty="0"/>
              <a:t>Azure PowerShell and CLI</a:t>
            </a:r>
            <a:r>
              <a:rPr lang="en-US" sz="3200" dirty="0"/>
              <a:t> (All)</a:t>
            </a:r>
          </a:p>
          <a:p>
            <a:r>
              <a:rPr lang="en-US" sz="3200" b="1" dirty="0"/>
              <a:t>Docker</a:t>
            </a:r>
            <a:r>
              <a:rPr lang="en-US" sz="3200" dirty="0"/>
              <a:t> (All)</a:t>
            </a:r>
          </a:p>
          <a:p>
            <a:r>
              <a:rPr lang="en-US" sz="3200" b="1" dirty="0"/>
              <a:t>Azure Data Studio </a:t>
            </a:r>
            <a:r>
              <a:rPr lang="en-US" sz="3200" dirty="0"/>
              <a:t>(All)</a:t>
            </a:r>
          </a:p>
          <a:p>
            <a:endParaRPr lang="en-US" sz="3200"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424911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95">
                                            <p:txEl>
                                              <p:pRg st="1" end="1"/>
                                            </p:txEl>
                                          </p:spTgt>
                                        </p:tgtEl>
                                        <p:attrNameLst>
                                          <p:attrName>style.visibility</p:attrName>
                                        </p:attrNameLst>
                                      </p:cBhvr>
                                      <p:to>
                                        <p:strVal val="visible"/>
                                      </p:to>
                                    </p:set>
                                    <p:animEffect transition="in" filter="fade">
                                      <p:cBhvr>
                                        <p:cTn id="10" dur="500"/>
                                        <p:tgtEl>
                                          <p:spTgt spid="59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95">
                                            <p:txEl>
                                              <p:pRg st="2" end="2"/>
                                            </p:txEl>
                                          </p:spTgt>
                                        </p:tgtEl>
                                        <p:attrNameLst>
                                          <p:attrName>style.visibility</p:attrName>
                                        </p:attrNameLst>
                                      </p:cBhvr>
                                      <p:to>
                                        <p:strVal val="visible"/>
                                      </p:to>
                                    </p:set>
                                    <p:animEffect transition="in" filter="fade">
                                      <p:cBhvr>
                                        <p:cTn id="13" dur="500"/>
                                        <p:tgtEl>
                                          <p:spTgt spid="59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95">
                                            <p:txEl>
                                              <p:pRg st="3" end="3"/>
                                            </p:txEl>
                                          </p:spTgt>
                                        </p:tgtEl>
                                        <p:attrNameLst>
                                          <p:attrName>style.visibility</p:attrName>
                                        </p:attrNameLst>
                                      </p:cBhvr>
                                      <p:to>
                                        <p:strVal val="visible"/>
                                      </p:to>
                                    </p:set>
                                    <p:animEffect transition="in" filter="fade">
                                      <p:cBhvr>
                                        <p:cTn id="18" dur="500"/>
                                        <p:tgtEl>
                                          <p:spTgt spid="59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95">
                                            <p:txEl>
                                              <p:pRg st="4" end="4"/>
                                            </p:txEl>
                                          </p:spTgt>
                                        </p:tgtEl>
                                        <p:attrNameLst>
                                          <p:attrName>style.visibility</p:attrName>
                                        </p:attrNameLst>
                                      </p:cBhvr>
                                      <p:to>
                                        <p:strVal val="visible"/>
                                      </p:to>
                                    </p:set>
                                    <p:animEffect transition="in" filter="fade">
                                      <p:cBhvr>
                                        <p:cTn id="23" dur="500"/>
                                        <p:tgtEl>
                                          <p:spTgt spid="59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95">
                                            <p:txEl>
                                              <p:pRg st="5" end="5"/>
                                            </p:txEl>
                                          </p:spTgt>
                                        </p:tgtEl>
                                        <p:attrNameLst>
                                          <p:attrName>style.visibility</p:attrName>
                                        </p:attrNameLst>
                                      </p:cBhvr>
                                      <p:to>
                                        <p:strVal val="visible"/>
                                      </p:to>
                                    </p:set>
                                    <p:animEffect transition="in" filter="fade">
                                      <p:cBhvr>
                                        <p:cTn id="28" dur="500"/>
                                        <p:tgtEl>
                                          <p:spTgt spid="5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Azure Cosmos DB APIs</a:t>
            </a:r>
            <a:endParaRPr b="1" dirty="0"/>
          </a:p>
        </p:txBody>
      </p:sp>
      <p:sp>
        <p:nvSpPr>
          <p:cNvPr id="595" name="Google Shape;595;p17"/>
          <p:cNvSpPr txBox="1">
            <a:spLocks noGrp="1"/>
          </p:cNvSpPr>
          <p:nvPr>
            <p:ph type="body" idx="1"/>
          </p:nvPr>
        </p:nvSpPr>
        <p:spPr>
          <a:xfrm>
            <a:off x="249028" y="1455896"/>
            <a:ext cx="6559510" cy="3355137"/>
          </a:xfrm>
          <a:prstGeom prst="rect">
            <a:avLst/>
          </a:prstGeom>
        </p:spPr>
        <p:txBody>
          <a:bodyPr spcFirstLastPara="1" wrap="square" lIns="0" tIns="0" rIns="0" bIns="0" anchor="t" anchorCtr="0">
            <a:noAutofit/>
          </a:bodyPr>
          <a:lstStyle/>
          <a:p>
            <a:r>
              <a:rPr lang="en-US" dirty="0"/>
              <a:t>Azure Cosmos DB offers multiple database APIs.</a:t>
            </a:r>
          </a:p>
          <a:p>
            <a:r>
              <a:rPr lang="en-US" dirty="0"/>
              <a:t>Offers storage options using documents, key-value, graph, and column-family data models. </a:t>
            </a:r>
          </a:p>
          <a:p>
            <a:r>
              <a:rPr lang="en-US" dirty="0"/>
              <a:t>Azure Cosmos DB can emulate various other database technologies without the overhead of management and scaling approaches. </a:t>
            </a:r>
          </a:p>
          <a:p>
            <a:r>
              <a:rPr lang="en-US" dirty="0"/>
              <a:t>All APIs offer automatic scaling of storage and throughput, flexibility, and performance guarantees. </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60</a:t>
            </a:fld>
            <a:endParaRPr/>
          </a:p>
        </p:txBody>
      </p:sp>
      <p:pic>
        <p:nvPicPr>
          <p:cNvPr id="4" name="Graphic 3">
            <a:extLst>
              <a:ext uri="{FF2B5EF4-FFF2-40B4-BE49-F238E27FC236}">
                <a16:creationId xmlns:a16="http://schemas.microsoft.com/office/drawing/2014/main" id="{6232EB12-75CD-5A23-32A2-6B2DFBDE95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5868" y="1455896"/>
            <a:ext cx="2397276" cy="2397276"/>
          </a:xfrm>
          <a:prstGeom prst="rect">
            <a:avLst/>
          </a:prstGeom>
        </p:spPr>
      </p:pic>
    </p:spTree>
    <p:extLst>
      <p:ext uri="{BB962C8B-B14F-4D97-AF65-F5344CB8AC3E}">
        <p14:creationId xmlns:p14="http://schemas.microsoft.com/office/powerpoint/2010/main" val="69191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Azure Cosmos DB APIs</a:t>
            </a:r>
            <a:endParaRPr b="1" dirty="0"/>
          </a:p>
        </p:txBody>
      </p:sp>
      <p:sp>
        <p:nvSpPr>
          <p:cNvPr id="595" name="Google Shape;595;p17"/>
          <p:cNvSpPr txBox="1">
            <a:spLocks noGrp="1"/>
          </p:cNvSpPr>
          <p:nvPr>
            <p:ph type="body" idx="1"/>
          </p:nvPr>
        </p:nvSpPr>
        <p:spPr>
          <a:xfrm>
            <a:off x="457200" y="1497633"/>
            <a:ext cx="6559510" cy="2840842"/>
          </a:xfrm>
          <a:prstGeom prst="rect">
            <a:avLst/>
          </a:prstGeom>
        </p:spPr>
        <p:txBody>
          <a:bodyPr spcFirstLastPara="1" wrap="square" lIns="0" tIns="0" rIns="0" bIns="0" anchor="t" anchorCtr="0">
            <a:noAutofit/>
          </a:bodyPr>
          <a:lstStyle/>
          <a:p>
            <a:r>
              <a:rPr lang="en-US" dirty="0"/>
              <a:t>Offers multiple database APIs, </a:t>
            </a:r>
          </a:p>
          <a:p>
            <a:pPr lvl="1"/>
            <a:r>
              <a:rPr lang="en-US" dirty="0"/>
              <a:t>NoSQL  - Recommended for new applications</a:t>
            </a:r>
          </a:p>
          <a:p>
            <a:pPr lvl="1"/>
            <a:r>
              <a:rPr lang="en-US" dirty="0"/>
              <a:t>MongoDB  - Best for migrations</a:t>
            </a:r>
          </a:p>
          <a:p>
            <a:pPr lvl="1"/>
            <a:r>
              <a:rPr lang="en-US" dirty="0"/>
              <a:t>PostgreSQL  - Best for migrations</a:t>
            </a:r>
          </a:p>
          <a:p>
            <a:pPr lvl="1"/>
            <a:r>
              <a:rPr lang="en-US" dirty="0"/>
              <a:t>Cassandra  - Best for migrations</a:t>
            </a:r>
          </a:p>
          <a:p>
            <a:pPr lvl="1"/>
            <a:r>
              <a:rPr lang="en-US" dirty="0"/>
              <a:t>Gremlin - Best for migrations</a:t>
            </a:r>
          </a:p>
          <a:p>
            <a:pPr lvl="1"/>
            <a:r>
              <a:rPr lang="en-US" dirty="0"/>
              <a:t>Table – Key/value storage. Best for Migrations</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61</a:t>
            </a:fld>
            <a:endParaRPr/>
          </a:p>
        </p:txBody>
      </p:sp>
      <p:pic>
        <p:nvPicPr>
          <p:cNvPr id="4" name="Graphic 3">
            <a:extLst>
              <a:ext uri="{FF2B5EF4-FFF2-40B4-BE49-F238E27FC236}">
                <a16:creationId xmlns:a16="http://schemas.microsoft.com/office/drawing/2014/main" id="{6232EB12-75CD-5A23-32A2-6B2DFBDE95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9994" y="1484181"/>
            <a:ext cx="2405931" cy="2405931"/>
          </a:xfrm>
          <a:prstGeom prst="rect">
            <a:avLst/>
          </a:prstGeom>
        </p:spPr>
      </p:pic>
    </p:spTree>
    <p:extLst>
      <p:ext uri="{BB962C8B-B14F-4D97-AF65-F5344CB8AC3E}">
        <p14:creationId xmlns:p14="http://schemas.microsoft.com/office/powerpoint/2010/main" val="238441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5">
                                            <p:txEl>
                                              <p:pRg st="6" end="6"/>
                                            </p:txEl>
                                          </p:spTgt>
                                        </p:tgtEl>
                                        <p:attrNameLst>
                                          <p:attrName>style.visibility</p:attrName>
                                        </p:attrNameLst>
                                      </p:cBhvr>
                                      <p:to>
                                        <p:strVal val="visible"/>
                                      </p:to>
                                    </p:set>
                                    <p:animEffect transition="in" filter="fade">
                                      <p:cBhvr>
                                        <p:cTn id="37" dur="500"/>
                                        <p:tgtEl>
                                          <p:spTgt spid="5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Azure Cosmos DB APIs</a:t>
            </a:r>
            <a:endParaRPr b="1" dirty="0"/>
          </a:p>
        </p:txBody>
      </p:sp>
      <p:sp>
        <p:nvSpPr>
          <p:cNvPr id="595" name="Google Shape;595;p17"/>
          <p:cNvSpPr txBox="1">
            <a:spLocks noGrp="1"/>
          </p:cNvSpPr>
          <p:nvPr>
            <p:ph type="body" idx="1"/>
          </p:nvPr>
        </p:nvSpPr>
        <p:spPr>
          <a:xfrm>
            <a:off x="457200" y="1497633"/>
            <a:ext cx="6559510" cy="2840842"/>
          </a:xfrm>
          <a:prstGeom prst="rect">
            <a:avLst/>
          </a:prstGeom>
        </p:spPr>
        <p:txBody>
          <a:bodyPr spcFirstLastPara="1" wrap="square" lIns="0" tIns="0" rIns="0" bIns="0" anchor="t" anchorCtr="0">
            <a:noAutofit/>
          </a:bodyPr>
          <a:lstStyle/>
          <a:p>
            <a:r>
              <a:rPr lang="en-US" dirty="0"/>
              <a:t>Offers multiple database APIs, </a:t>
            </a:r>
          </a:p>
          <a:p>
            <a:pPr lvl="1"/>
            <a:r>
              <a:rPr lang="en-US" dirty="0"/>
              <a:t>NoSQL  - Recommended for new applications</a:t>
            </a:r>
          </a:p>
          <a:p>
            <a:pPr lvl="1"/>
            <a:r>
              <a:rPr lang="en-US" dirty="0"/>
              <a:t>MongoDB  - Best for migrations</a:t>
            </a:r>
          </a:p>
          <a:p>
            <a:pPr lvl="1"/>
            <a:r>
              <a:rPr lang="en-US" dirty="0"/>
              <a:t>PostgreSQL  - Best for migrations</a:t>
            </a:r>
          </a:p>
          <a:p>
            <a:pPr lvl="1"/>
            <a:r>
              <a:rPr lang="en-US" dirty="0"/>
              <a:t>Cassandra  - Best for migrations</a:t>
            </a:r>
          </a:p>
          <a:p>
            <a:pPr lvl="1"/>
            <a:r>
              <a:rPr lang="en-US" dirty="0"/>
              <a:t>Gremlin - Best for migrations</a:t>
            </a:r>
          </a:p>
          <a:p>
            <a:pPr lvl="1"/>
            <a:r>
              <a:rPr lang="en-US" dirty="0"/>
              <a:t>Table</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62</a:t>
            </a:fld>
            <a:endParaRPr/>
          </a:p>
        </p:txBody>
      </p:sp>
      <p:pic>
        <p:nvPicPr>
          <p:cNvPr id="4" name="Graphic 3">
            <a:extLst>
              <a:ext uri="{FF2B5EF4-FFF2-40B4-BE49-F238E27FC236}">
                <a16:creationId xmlns:a16="http://schemas.microsoft.com/office/drawing/2014/main" id="{6232EB12-75CD-5A23-32A2-6B2DFBDE95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9994" y="1484181"/>
            <a:ext cx="2405931" cy="2405931"/>
          </a:xfrm>
          <a:prstGeom prst="rect">
            <a:avLst/>
          </a:prstGeom>
        </p:spPr>
      </p:pic>
      <p:sp>
        <p:nvSpPr>
          <p:cNvPr id="2" name="AutoShape 2" descr="Diagram of the decision tree to choose an API in Azure Cosmos DB.">
            <a:extLst>
              <a:ext uri="{FF2B5EF4-FFF2-40B4-BE49-F238E27FC236}">
                <a16:creationId xmlns:a16="http://schemas.microsoft.com/office/drawing/2014/main" id="{F64E0BB3-B765-0AAA-47A0-352F9E0C8F0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4D6A26C0-B3C5-24D8-645F-ACAC04FA186A}"/>
              </a:ext>
            </a:extLst>
          </p:cNvPr>
          <p:cNvPicPr>
            <a:picLocks noChangeAspect="1"/>
          </p:cNvPicPr>
          <p:nvPr/>
        </p:nvPicPr>
        <p:blipFill>
          <a:blip r:embed="rId5"/>
          <a:stretch>
            <a:fillRect/>
          </a:stretch>
        </p:blipFill>
        <p:spPr>
          <a:xfrm>
            <a:off x="-1" y="0"/>
            <a:ext cx="9208501" cy="5186659"/>
          </a:xfrm>
          <a:prstGeom prst="rect">
            <a:avLst/>
          </a:prstGeom>
        </p:spPr>
      </p:pic>
    </p:spTree>
    <p:extLst>
      <p:ext uri="{BB962C8B-B14F-4D97-AF65-F5344CB8AC3E}">
        <p14:creationId xmlns:p14="http://schemas.microsoft.com/office/powerpoint/2010/main" val="391494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5">
                                            <p:txEl>
                                              <p:pRg st="6" end="6"/>
                                            </p:txEl>
                                          </p:spTgt>
                                        </p:tgtEl>
                                        <p:attrNameLst>
                                          <p:attrName>style.visibility</p:attrName>
                                        </p:attrNameLst>
                                      </p:cBhvr>
                                      <p:to>
                                        <p:strVal val="visible"/>
                                      </p:to>
                                    </p:set>
                                    <p:animEffect transition="in" filter="fade">
                                      <p:cBhvr>
                                        <p:cTn id="37" dur="500"/>
                                        <p:tgtEl>
                                          <p:spTgt spid="5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Azure Cosmos DB Parts</a:t>
            </a:r>
            <a:endParaRPr b="1" dirty="0"/>
          </a:p>
        </p:txBody>
      </p:sp>
      <p:sp>
        <p:nvSpPr>
          <p:cNvPr id="595" name="Google Shape;595;p17"/>
          <p:cNvSpPr txBox="1">
            <a:spLocks noGrp="1"/>
          </p:cNvSpPr>
          <p:nvPr>
            <p:ph type="body" idx="1"/>
          </p:nvPr>
        </p:nvSpPr>
        <p:spPr>
          <a:xfrm>
            <a:off x="457200" y="1497633"/>
            <a:ext cx="6559510" cy="3442404"/>
          </a:xfrm>
          <a:prstGeom prst="rect">
            <a:avLst/>
          </a:prstGeom>
        </p:spPr>
        <p:txBody>
          <a:bodyPr spcFirstLastPara="1" wrap="square" lIns="0" tIns="0" rIns="0" bIns="0" anchor="t" anchorCtr="0">
            <a:noAutofit/>
          </a:bodyPr>
          <a:lstStyle/>
          <a:p>
            <a:r>
              <a:rPr lang="en-US" dirty="0"/>
              <a:t> Account</a:t>
            </a:r>
          </a:p>
          <a:p>
            <a:pPr lvl="1"/>
            <a:r>
              <a:rPr lang="en-US" dirty="0"/>
              <a:t>Databases</a:t>
            </a:r>
          </a:p>
          <a:p>
            <a:pPr lvl="1"/>
            <a:r>
              <a:rPr lang="en-US" dirty="0"/>
              <a:t>Containers</a:t>
            </a:r>
          </a:p>
          <a:p>
            <a:pPr lvl="1"/>
            <a:r>
              <a:rPr lang="en-US" dirty="0"/>
              <a:t>Items</a:t>
            </a:r>
          </a:p>
          <a:p>
            <a:r>
              <a:rPr lang="en-US" dirty="0"/>
              <a:t>Unique endpoint</a:t>
            </a:r>
          </a:p>
          <a:p>
            <a:r>
              <a:rPr lang="en-US" dirty="0"/>
              <a:t>Supports Stored Procedures and Triggers</a:t>
            </a:r>
          </a:p>
          <a:p>
            <a:r>
              <a:rPr lang="en-US" dirty="0"/>
              <a:t>Supports SQL dialect</a:t>
            </a:r>
          </a:p>
          <a:p>
            <a:pPr marL="114300" indent="0">
              <a:buNone/>
            </a:pPr>
            <a:endParaRPr lang="en-US" dirty="0"/>
          </a:p>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63</a:t>
            </a:fld>
            <a:endParaRPr/>
          </a:p>
        </p:txBody>
      </p:sp>
      <p:pic>
        <p:nvPicPr>
          <p:cNvPr id="4" name="Graphic 3">
            <a:extLst>
              <a:ext uri="{FF2B5EF4-FFF2-40B4-BE49-F238E27FC236}">
                <a16:creationId xmlns:a16="http://schemas.microsoft.com/office/drawing/2014/main" id="{6232EB12-75CD-5A23-32A2-6B2DFBDE95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9994" y="1484181"/>
            <a:ext cx="2405931" cy="2405931"/>
          </a:xfrm>
          <a:prstGeom prst="rect">
            <a:avLst/>
          </a:prstGeom>
        </p:spPr>
      </p:pic>
    </p:spTree>
    <p:extLst>
      <p:ext uri="{BB962C8B-B14F-4D97-AF65-F5344CB8AC3E}">
        <p14:creationId xmlns:p14="http://schemas.microsoft.com/office/powerpoint/2010/main" val="359057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5">
                                            <p:txEl>
                                              <p:pRg st="6" end="6"/>
                                            </p:txEl>
                                          </p:spTgt>
                                        </p:tgtEl>
                                        <p:attrNameLst>
                                          <p:attrName>style.visibility</p:attrName>
                                        </p:attrNameLst>
                                      </p:cBhvr>
                                      <p:to>
                                        <p:strVal val="visible"/>
                                      </p:to>
                                    </p:set>
                                    <p:animEffect transition="in" filter="fade">
                                      <p:cBhvr>
                                        <p:cTn id="37" dur="500"/>
                                        <p:tgtEl>
                                          <p:spTgt spid="5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1" y="1863600"/>
            <a:ext cx="7859519"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dirty="0"/>
              <a:t>Azure Cosmos DB</a:t>
            </a:r>
          </a:p>
        </p:txBody>
      </p:sp>
      <p:sp>
        <p:nvSpPr>
          <p:cNvPr id="2" name="Rectangle 1">
            <a:extLst>
              <a:ext uri="{FF2B5EF4-FFF2-40B4-BE49-F238E27FC236}">
                <a16:creationId xmlns:a16="http://schemas.microsoft.com/office/drawing/2014/main" id="{A4A654FB-1E73-39E0-1017-F5256365A170}"/>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8B5E8A4-B08D-23ED-666B-9F149003FDE4}"/>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576374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Uses for Azure Cosmos DB</a:t>
            </a:r>
          </a:p>
        </p:txBody>
      </p:sp>
      <p:sp>
        <p:nvSpPr>
          <p:cNvPr id="595" name="Google Shape;595;p17"/>
          <p:cNvSpPr txBox="1">
            <a:spLocks noGrp="1"/>
          </p:cNvSpPr>
          <p:nvPr>
            <p:ph type="body" idx="1"/>
          </p:nvPr>
        </p:nvSpPr>
        <p:spPr>
          <a:xfrm>
            <a:off x="457200" y="1497632"/>
            <a:ext cx="6315431" cy="3275459"/>
          </a:xfrm>
          <a:prstGeom prst="rect">
            <a:avLst/>
          </a:prstGeom>
        </p:spPr>
        <p:txBody>
          <a:bodyPr spcFirstLastPara="1" wrap="square" lIns="0" tIns="0" rIns="0" bIns="0" anchor="t" anchorCtr="0">
            <a:noAutofit/>
          </a:bodyPr>
          <a:lstStyle/>
          <a:p>
            <a:r>
              <a:rPr lang="en-US" dirty="0"/>
              <a:t>Web, mobile, gaming, and IoT application that handle massive amounts of data reads and writes globally. </a:t>
            </a:r>
          </a:p>
          <a:p>
            <a:r>
              <a:rPr lang="en-US" dirty="0"/>
              <a:t>Azure Cosmos DB's guarantees high availability, throughput, low latency, and tunable consistency.</a:t>
            </a:r>
          </a:p>
          <a:p>
            <a:r>
              <a:rPr lang="en-US" dirty="0"/>
              <a:t>Automatic Azure region data replication with zero downtime with Strong consistency.</a:t>
            </a:r>
            <a:br>
              <a:rPr lang="en-US" dirty="0"/>
            </a:br>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65</a:t>
            </a:fld>
            <a:endParaRPr/>
          </a:p>
        </p:txBody>
      </p:sp>
      <p:pic>
        <p:nvPicPr>
          <p:cNvPr id="2" name="Graphic 1">
            <a:extLst>
              <a:ext uri="{FF2B5EF4-FFF2-40B4-BE49-F238E27FC236}">
                <a16:creationId xmlns:a16="http://schemas.microsoft.com/office/drawing/2014/main" id="{4AE3C8DA-CCDA-AEB4-9550-3DBF3476BA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3435" y="1497632"/>
            <a:ext cx="2405931" cy="2405931"/>
          </a:xfrm>
          <a:prstGeom prst="rect">
            <a:avLst/>
          </a:prstGeom>
        </p:spPr>
      </p:pic>
    </p:spTree>
    <p:extLst>
      <p:ext uri="{BB962C8B-B14F-4D97-AF65-F5344CB8AC3E}">
        <p14:creationId xmlns:p14="http://schemas.microsoft.com/office/powerpoint/2010/main" val="178671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Azure Cosmos DB APIs</a:t>
            </a:r>
          </a:p>
        </p:txBody>
      </p:sp>
      <p:sp>
        <p:nvSpPr>
          <p:cNvPr id="595" name="Google Shape;595;p17"/>
          <p:cNvSpPr txBox="1">
            <a:spLocks noGrp="1"/>
          </p:cNvSpPr>
          <p:nvPr>
            <p:ph type="body" idx="1"/>
          </p:nvPr>
        </p:nvSpPr>
        <p:spPr>
          <a:xfrm>
            <a:off x="457200" y="1497632"/>
            <a:ext cx="6315431" cy="3275459"/>
          </a:xfrm>
          <a:prstGeom prst="rect">
            <a:avLst/>
          </a:prstGeom>
        </p:spPr>
        <p:txBody>
          <a:bodyPr spcFirstLastPara="1" wrap="square" lIns="0" tIns="0" rIns="0" bIns="0" anchor="t" anchorCtr="0">
            <a:noAutofit/>
          </a:bodyPr>
          <a:lstStyle/>
          <a:p>
            <a:r>
              <a:rPr lang="en-US" dirty="0"/>
              <a:t>Web, mobile, gaming, and IoT application that handle massive amounts of data reads and writes globally. </a:t>
            </a:r>
          </a:p>
          <a:p>
            <a:r>
              <a:rPr lang="en-US" dirty="0"/>
              <a:t>Azure Cosmos DB's guarantees high availability, throughput, low latency, and tunable consistency.</a:t>
            </a:r>
          </a:p>
          <a:p>
            <a:r>
              <a:rPr lang="en-US" dirty="0"/>
              <a:t>Automatic Azure region data replication with zero downtime with Strong consistency.</a:t>
            </a:r>
            <a:br>
              <a:rPr lang="en-US" dirty="0"/>
            </a:br>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66</a:t>
            </a:fld>
            <a:endParaRPr/>
          </a:p>
        </p:txBody>
      </p:sp>
      <p:pic>
        <p:nvPicPr>
          <p:cNvPr id="2" name="Graphic 1">
            <a:extLst>
              <a:ext uri="{FF2B5EF4-FFF2-40B4-BE49-F238E27FC236}">
                <a16:creationId xmlns:a16="http://schemas.microsoft.com/office/drawing/2014/main" id="{4AE3C8DA-CCDA-AEB4-9550-3DBF3476BA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3435" y="1497632"/>
            <a:ext cx="2405931" cy="2405931"/>
          </a:xfrm>
          <a:prstGeom prst="rect">
            <a:avLst/>
          </a:prstGeom>
        </p:spPr>
      </p:pic>
    </p:spTree>
    <p:extLst>
      <p:ext uri="{BB962C8B-B14F-4D97-AF65-F5344CB8AC3E}">
        <p14:creationId xmlns:p14="http://schemas.microsoft.com/office/powerpoint/2010/main" val="381237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Design Considerations</a:t>
            </a:r>
          </a:p>
        </p:txBody>
      </p:sp>
      <p:sp>
        <p:nvSpPr>
          <p:cNvPr id="595" name="Google Shape;595;p17"/>
          <p:cNvSpPr txBox="1">
            <a:spLocks noGrp="1"/>
          </p:cNvSpPr>
          <p:nvPr>
            <p:ph type="body" idx="1"/>
          </p:nvPr>
        </p:nvSpPr>
        <p:spPr>
          <a:xfrm>
            <a:off x="457200" y="1172406"/>
            <a:ext cx="6315431" cy="3600686"/>
          </a:xfrm>
          <a:prstGeom prst="rect">
            <a:avLst/>
          </a:prstGeom>
        </p:spPr>
        <p:txBody>
          <a:bodyPr spcFirstLastPara="1" wrap="square" lIns="0" tIns="0" rIns="0" bIns="0" anchor="t" anchorCtr="0">
            <a:noAutofit/>
          </a:bodyPr>
          <a:lstStyle/>
          <a:p>
            <a:r>
              <a:rPr lang="en-US" dirty="0"/>
              <a:t>Uses JSON Objects to store data</a:t>
            </a:r>
          </a:p>
          <a:p>
            <a:r>
              <a:rPr lang="en-US" dirty="0"/>
              <a:t>Uses primary key and partition key</a:t>
            </a:r>
          </a:p>
          <a:p>
            <a:r>
              <a:rPr lang="en-US" dirty="0"/>
              <a:t>Partition key is used to categorize data and create logical partitions.</a:t>
            </a:r>
          </a:p>
          <a:p>
            <a:r>
              <a:rPr lang="en-US" dirty="0"/>
              <a:t>Each logical partition can store up to 20 GB of data.</a:t>
            </a:r>
          </a:p>
          <a:p>
            <a:r>
              <a:rPr lang="en-US" dirty="0"/>
              <a:t>Physical containers are created to host one or more logical containers</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67</a:t>
            </a:fld>
            <a:endParaRPr/>
          </a:p>
        </p:txBody>
      </p:sp>
      <p:pic>
        <p:nvPicPr>
          <p:cNvPr id="2" name="Graphic 1">
            <a:extLst>
              <a:ext uri="{FF2B5EF4-FFF2-40B4-BE49-F238E27FC236}">
                <a16:creationId xmlns:a16="http://schemas.microsoft.com/office/drawing/2014/main" id="{4AE3C8DA-CCDA-AEB4-9550-3DBF3476BA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3435" y="1497632"/>
            <a:ext cx="2405931" cy="2405931"/>
          </a:xfrm>
          <a:prstGeom prst="rect">
            <a:avLst/>
          </a:prstGeom>
        </p:spPr>
      </p:pic>
    </p:spTree>
    <p:extLst>
      <p:ext uri="{BB962C8B-B14F-4D97-AF65-F5344CB8AC3E}">
        <p14:creationId xmlns:p14="http://schemas.microsoft.com/office/powerpoint/2010/main" val="311255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Choosing a partition key</a:t>
            </a:r>
          </a:p>
        </p:txBody>
      </p:sp>
      <p:sp>
        <p:nvSpPr>
          <p:cNvPr id="595" name="Google Shape;595;p17"/>
          <p:cNvSpPr txBox="1">
            <a:spLocks noGrp="1"/>
          </p:cNvSpPr>
          <p:nvPr>
            <p:ph type="body" idx="1"/>
          </p:nvPr>
        </p:nvSpPr>
        <p:spPr>
          <a:xfrm>
            <a:off x="457200" y="1172406"/>
            <a:ext cx="6315431" cy="3600686"/>
          </a:xfrm>
          <a:prstGeom prst="rect">
            <a:avLst/>
          </a:prstGeom>
        </p:spPr>
        <p:txBody>
          <a:bodyPr spcFirstLastPara="1" wrap="square" lIns="0" tIns="0" rIns="0" bIns="0" anchor="t" anchorCtr="0">
            <a:noAutofit/>
          </a:bodyPr>
          <a:lstStyle/>
          <a:p>
            <a:r>
              <a:rPr lang="en-US" dirty="0"/>
              <a:t>Must be a value that doesn’t change, string and have high cardinality </a:t>
            </a:r>
          </a:p>
          <a:p>
            <a:r>
              <a:rPr lang="en-US" dirty="0"/>
              <a:t>If your container has a property with a wide range of possible values, it is a good partition key candidate. </a:t>
            </a:r>
          </a:p>
          <a:p>
            <a:pPr lvl="1"/>
            <a:r>
              <a:rPr lang="en-US" dirty="0"/>
              <a:t>For instance, the record ID. It has several possible values, but only one value per record.</a:t>
            </a:r>
          </a:p>
          <a:p>
            <a:r>
              <a:rPr lang="en-US" dirty="0"/>
              <a:t>For large read-heavy containers, choose a partition key that frequently appears as a filter in your queries, like the key value</a:t>
            </a:r>
          </a:p>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68</a:t>
            </a:fld>
            <a:endParaRPr/>
          </a:p>
        </p:txBody>
      </p:sp>
      <p:pic>
        <p:nvPicPr>
          <p:cNvPr id="2" name="Graphic 1">
            <a:extLst>
              <a:ext uri="{FF2B5EF4-FFF2-40B4-BE49-F238E27FC236}">
                <a16:creationId xmlns:a16="http://schemas.microsoft.com/office/drawing/2014/main" id="{4AE3C8DA-CCDA-AEB4-9550-3DBF3476BA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3435" y="1497632"/>
            <a:ext cx="2405931" cy="2405931"/>
          </a:xfrm>
          <a:prstGeom prst="rect">
            <a:avLst/>
          </a:prstGeom>
        </p:spPr>
      </p:pic>
    </p:spTree>
    <p:extLst>
      <p:ext uri="{BB962C8B-B14F-4D97-AF65-F5344CB8AC3E}">
        <p14:creationId xmlns:p14="http://schemas.microsoft.com/office/powerpoint/2010/main" val="66204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Azure Cosmos DB Review</a:t>
            </a:r>
            <a:endParaRPr b="1" dirty="0"/>
          </a:p>
        </p:txBody>
      </p:sp>
      <p:sp>
        <p:nvSpPr>
          <p:cNvPr id="595" name="Google Shape;595;p17"/>
          <p:cNvSpPr txBox="1">
            <a:spLocks noGrp="1"/>
          </p:cNvSpPr>
          <p:nvPr>
            <p:ph type="body" idx="1"/>
          </p:nvPr>
        </p:nvSpPr>
        <p:spPr>
          <a:xfrm>
            <a:off x="457200" y="1497633"/>
            <a:ext cx="6267450" cy="2840842"/>
          </a:xfrm>
          <a:prstGeom prst="rect">
            <a:avLst/>
          </a:prstGeom>
        </p:spPr>
        <p:txBody>
          <a:bodyPr spcFirstLastPara="1" wrap="square" lIns="0" tIns="0" rIns="0" bIns="0" anchor="t" anchorCtr="0">
            <a:noAutofit/>
          </a:bodyPr>
          <a:lstStyle/>
          <a:p>
            <a:r>
              <a:rPr lang="en-US" dirty="0"/>
              <a:t>How to create Azure Cosmos DB Account</a:t>
            </a:r>
          </a:p>
          <a:p>
            <a:r>
              <a:rPr lang="en-US" dirty="0"/>
              <a:t>How to create a database using NoSQL API</a:t>
            </a:r>
          </a:p>
          <a:p>
            <a:r>
              <a:rPr lang="en-US" dirty="0"/>
              <a:t>How to manipulate records using .NET Core</a:t>
            </a:r>
          </a:p>
          <a:p>
            <a:r>
              <a:rPr lang="en-US" dirty="0"/>
              <a:t>How to use Data Explorer</a:t>
            </a:r>
          </a:p>
          <a:p>
            <a:r>
              <a:rPr lang="en-US" dirty="0"/>
              <a:t>How to setup local emulation </a:t>
            </a:r>
          </a:p>
          <a:p>
            <a:r>
              <a:rPr lang="en-US" dirty="0"/>
              <a:t>NoSQL data management </a:t>
            </a:r>
          </a:p>
          <a:p>
            <a:r>
              <a:rPr lang="en-US" dirty="0"/>
              <a:t>How to design for partition keys</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69</a:t>
            </a:fld>
            <a:endParaRPr/>
          </a:p>
        </p:txBody>
      </p:sp>
      <p:pic>
        <p:nvPicPr>
          <p:cNvPr id="2" name="Graphic 1">
            <a:extLst>
              <a:ext uri="{FF2B5EF4-FFF2-40B4-BE49-F238E27FC236}">
                <a16:creationId xmlns:a16="http://schemas.microsoft.com/office/drawing/2014/main" id="{0685AE5D-5A06-3EE6-EE29-F26C1F5DE8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1667" y="1539369"/>
            <a:ext cx="2405931" cy="2405931"/>
          </a:xfrm>
          <a:prstGeom prst="rect">
            <a:avLst/>
          </a:prstGeom>
        </p:spPr>
      </p:pic>
    </p:spTree>
    <p:extLst>
      <p:ext uri="{BB962C8B-B14F-4D97-AF65-F5344CB8AC3E}">
        <p14:creationId xmlns:p14="http://schemas.microsoft.com/office/powerpoint/2010/main" val="285461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5">
                                            <p:txEl>
                                              <p:pRg st="6" end="6"/>
                                            </p:txEl>
                                          </p:spTgt>
                                        </p:tgtEl>
                                        <p:attrNameLst>
                                          <p:attrName>style.visibility</p:attrName>
                                        </p:attrNameLst>
                                      </p:cBhvr>
                                      <p:to>
                                        <p:strVal val="visible"/>
                                      </p:to>
                                    </p:set>
                                    <p:animEffect transition="in" filter="fade">
                                      <p:cBhvr>
                                        <p:cTn id="37" dur="500"/>
                                        <p:tgtEl>
                                          <p:spTgt spid="5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3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2077" name="Google Shape;2077;p34"/>
          <p:cNvGrpSpPr/>
          <p:nvPr/>
        </p:nvGrpSpPr>
        <p:grpSpPr>
          <a:xfrm>
            <a:off x="5410301" y="719490"/>
            <a:ext cx="3356124" cy="3829046"/>
            <a:chOff x="2602525" y="317054"/>
            <a:chExt cx="4174283" cy="4762495"/>
          </a:xfrm>
        </p:grpSpPr>
        <p:sp>
          <p:nvSpPr>
            <p:cNvPr id="2078" name="Google Shape;2078;p34"/>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4"/>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4"/>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34"/>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34"/>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4"/>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4"/>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4"/>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34"/>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34"/>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34"/>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34"/>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34"/>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34"/>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34"/>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34"/>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34"/>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34"/>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34"/>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34"/>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34"/>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34"/>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34"/>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34"/>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34"/>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34"/>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34"/>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34"/>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34"/>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34"/>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34"/>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34"/>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34"/>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34"/>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34"/>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34"/>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34"/>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34"/>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34"/>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34"/>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8" name="Google Shape;2118;p34"/>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9" name="Google Shape;2119;p34"/>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0" name="Google Shape;2120;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2" name="Google Shape;2122;p34"/>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3" name="Google Shape;2123;p34"/>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4" name="Google Shape;2124;p34"/>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34"/>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6" name="Google Shape;2126;p34"/>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7" name="Google Shape;2127;p34"/>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8" name="Google Shape;2128;p34"/>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34"/>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34"/>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34"/>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2" name="Google Shape;2132;p34"/>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34"/>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34"/>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35" name="Google Shape;2135;p34"/>
            <p:cNvGrpSpPr/>
            <p:nvPr/>
          </p:nvGrpSpPr>
          <p:grpSpPr>
            <a:xfrm>
              <a:off x="2941619" y="3895613"/>
              <a:ext cx="483621" cy="510995"/>
              <a:chOff x="4345944" y="4626313"/>
              <a:chExt cx="483621" cy="510995"/>
            </a:xfrm>
          </p:grpSpPr>
          <p:grpSp>
            <p:nvGrpSpPr>
              <p:cNvPr id="2136" name="Google Shape;2136;p34"/>
              <p:cNvGrpSpPr/>
              <p:nvPr/>
            </p:nvGrpSpPr>
            <p:grpSpPr>
              <a:xfrm>
                <a:off x="4345944" y="4852987"/>
                <a:ext cx="474200" cy="284321"/>
                <a:chOff x="4345944" y="4852987"/>
                <a:chExt cx="474200" cy="284321"/>
              </a:xfrm>
            </p:grpSpPr>
            <p:sp>
              <p:nvSpPr>
                <p:cNvPr id="2137" name="Google Shape;2137;p34"/>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34"/>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34"/>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40" name="Google Shape;2140;p34"/>
                <p:cNvGrpSpPr/>
                <p:nvPr/>
              </p:nvGrpSpPr>
              <p:grpSpPr>
                <a:xfrm>
                  <a:off x="4457040" y="4985575"/>
                  <a:ext cx="133724" cy="77247"/>
                  <a:chOff x="4457040" y="4985575"/>
                  <a:chExt cx="133724" cy="77247"/>
                </a:xfrm>
              </p:grpSpPr>
              <p:sp>
                <p:nvSpPr>
                  <p:cNvPr id="2141" name="Google Shape;2141;p34"/>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4"/>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43" name="Google Shape;2143;p34"/>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34"/>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34"/>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34"/>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34"/>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34"/>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34"/>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34"/>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34"/>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34"/>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34"/>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34"/>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34"/>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34"/>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34"/>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34"/>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34"/>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34"/>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34"/>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34"/>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4"/>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4"/>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34"/>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34"/>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34"/>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34"/>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4"/>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4"/>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4"/>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4"/>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4"/>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4"/>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4"/>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34"/>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34"/>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34"/>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34"/>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34"/>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34"/>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34"/>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34"/>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34"/>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34"/>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34"/>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34"/>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8" name="Google Shape;2188;p34"/>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9" name="Google Shape;2189;p34"/>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0" name="Google Shape;2190;p34"/>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1" name="Google Shape;2191;p34"/>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34"/>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34"/>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34"/>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34"/>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34"/>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34"/>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34"/>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34"/>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0" name="Google Shape;2200;p34"/>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34"/>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34"/>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34"/>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34"/>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34"/>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6" name="Google Shape;2206;p34"/>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07" name="Google Shape;2207;p34"/>
              <p:cNvGrpSpPr/>
              <p:nvPr/>
            </p:nvGrpSpPr>
            <p:grpSpPr>
              <a:xfrm>
                <a:off x="4543079" y="4626313"/>
                <a:ext cx="286486" cy="386884"/>
                <a:chOff x="4543079" y="4626313"/>
                <a:chExt cx="286486" cy="386884"/>
              </a:xfrm>
            </p:grpSpPr>
            <p:grpSp>
              <p:nvGrpSpPr>
                <p:cNvPr id="2208" name="Google Shape;2208;p34"/>
                <p:cNvGrpSpPr/>
                <p:nvPr/>
              </p:nvGrpSpPr>
              <p:grpSpPr>
                <a:xfrm>
                  <a:off x="4543079" y="4626313"/>
                  <a:ext cx="286486" cy="386884"/>
                  <a:chOff x="4543079" y="4626313"/>
                  <a:chExt cx="286486" cy="386884"/>
                </a:xfrm>
              </p:grpSpPr>
              <p:sp>
                <p:nvSpPr>
                  <p:cNvPr id="2209" name="Google Shape;2209;p34"/>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0" name="Google Shape;2210;p34"/>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1" name="Google Shape;2211;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2" name="Google Shape;2212;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3" name="Google Shape;2213;p34"/>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14" name="Google Shape;2214;p34"/>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5" name="Google Shape;2215;p34"/>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34"/>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217" name="Google Shape;2217;p34"/>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34"/>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34"/>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34"/>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34"/>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34"/>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23" name="Google Shape;2223;p34"/>
          <p:cNvSpPr txBox="1">
            <a:spLocks noGrp="1"/>
          </p:cNvSpPr>
          <p:nvPr>
            <p:ph type="ctrTitle" idx="4294967295"/>
          </p:nvPr>
        </p:nvSpPr>
        <p:spPr>
          <a:xfrm>
            <a:off x="685800" y="1202438"/>
            <a:ext cx="43437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dirty="0"/>
              <a:t>Welcome!</a:t>
            </a:r>
            <a:endParaRPr sz="7200" dirty="0"/>
          </a:p>
        </p:txBody>
      </p:sp>
      <p:sp>
        <p:nvSpPr>
          <p:cNvPr id="2224" name="Google Shape;2224;p34"/>
          <p:cNvSpPr txBox="1">
            <a:spLocks noGrp="1"/>
          </p:cNvSpPr>
          <p:nvPr>
            <p:ph type="subTitle" idx="4294967295"/>
          </p:nvPr>
        </p:nvSpPr>
        <p:spPr>
          <a:xfrm>
            <a:off x="1234683" y="2878422"/>
            <a:ext cx="4343700" cy="1920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3600" b="1" dirty="0">
                <a:solidFill>
                  <a:schemeClr val="accent1"/>
                </a:solidFill>
                <a:latin typeface="Barlow"/>
                <a:ea typeface="Barlow"/>
                <a:cs typeface="Barlow"/>
                <a:sym typeface="Barlow"/>
              </a:rPr>
              <a:t>Let’s get Started</a:t>
            </a:r>
            <a:endParaRPr sz="3600" b="1" dirty="0">
              <a:solidFill>
                <a:schemeClr val="accent1"/>
              </a:solidFill>
              <a:latin typeface="Barlow"/>
              <a:ea typeface="Barlow"/>
              <a:cs typeface="Barlow"/>
              <a:sym typeface="Barlow"/>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1" y="1863600"/>
            <a:ext cx="7859519"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dirty="0"/>
              <a:t>Azure Storage Account</a:t>
            </a:r>
          </a:p>
        </p:txBody>
      </p:sp>
      <p:sp>
        <p:nvSpPr>
          <p:cNvPr id="2" name="Rectangle 1">
            <a:extLst>
              <a:ext uri="{FF2B5EF4-FFF2-40B4-BE49-F238E27FC236}">
                <a16:creationId xmlns:a16="http://schemas.microsoft.com/office/drawing/2014/main" id="{A4A654FB-1E73-39E0-1017-F5256365A170}"/>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8B5E8A4-B08D-23ED-666B-9F149003FDE4}"/>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37640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Objectives</a:t>
            </a:r>
            <a:endParaRPr b="1" dirty="0"/>
          </a:p>
        </p:txBody>
      </p:sp>
      <p:sp>
        <p:nvSpPr>
          <p:cNvPr id="595" name="Google Shape;595;p17"/>
          <p:cNvSpPr txBox="1">
            <a:spLocks noGrp="1"/>
          </p:cNvSpPr>
          <p:nvPr>
            <p:ph type="body" idx="1"/>
          </p:nvPr>
        </p:nvSpPr>
        <p:spPr>
          <a:xfrm>
            <a:off x="457200" y="1497633"/>
            <a:ext cx="6559510" cy="2840842"/>
          </a:xfrm>
          <a:prstGeom prst="rect">
            <a:avLst/>
          </a:prstGeom>
        </p:spPr>
        <p:txBody>
          <a:bodyPr spcFirstLastPara="1" wrap="square" lIns="0" tIns="0" rIns="0" bIns="0" anchor="t" anchorCtr="0">
            <a:noAutofit/>
          </a:bodyPr>
          <a:lstStyle/>
          <a:p>
            <a:r>
              <a:rPr lang="en-US" dirty="0"/>
              <a:t>Learn about Azure Storage Accounts</a:t>
            </a:r>
          </a:p>
          <a:p>
            <a:r>
              <a:rPr lang="en-US" dirty="0"/>
              <a:t>Explore Azure Blob Storage</a:t>
            </a:r>
          </a:p>
          <a:p>
            <a:r>
              <a:rPr lang="en-US" dirty="0"/>
              <a:t>Explore Azure Table Storage</a:t>
            </a:r>
          </a:p>
          <a:p>
            <a:r>
              <a:rPr lang="en-US" dirty="0"/>
              <a:t>Explore Azure Queue Storage</a:t>
            </a:r>
          </a:p>
          <a:p>
            <a:r>
              <a:rPr lang="en-US" dirty="0"/>
              <a:t>Work with Azure Storage and .NET Core</a:t>
            </a:r>
          </a:p>
          <a:p>
            <a:endParaRPr lang="en-US" dirty="0"/>
          </a:p>
          <a:p>
            <a:endParaRPr lang="en-US" dirty="0"/>
          </a:p>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71</a:t>
            </a:fld>
            <a:endParaRPr/>
          </a:p>
        </p:txBody>
      </p:sp>
      <p:pic>
        <p:nvPicPr>
          <p:cNvPr id="2" name="Graphic 1">
            <a:extLst>
              <a:ext uri="{FF2B5EF4-FFF2-40B4-BE49-F238E27FC236}">
                <a16:creationId xmlns:a16="http://schemas.microsoft.com/office/drawing/2014/main" id="{E664BBD7-1506-D032-0666-407B7C0BA0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0605" y="1346226"/>
            <a:ext cx="2035914" cy="2035914"/>
          </a:xfrm>
          <a:prstGeom prst="rect">
            <a:avLst/>
          </a:prstGeom>
        </p:spPr>
      </p:pic>
    </p:spTree>
    <p:extLst>
      <p:ext uri="{BB962C8B-B14F-4D97-AF65-F5344CB8AC3E}">
        <p14:creationId xmlns:p14="http://schemas.microsoft.com/office/powerpoint/2010/main" val="142149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Explore Azure Blob Storage</a:t>
            </a:r>
          </a:p>
        </p:txBody>
      </p:sp>
      <p:sp>
        <p:nvSpPr>
          <p:cNvPr id="595" name="Google Shape;595;p17"/>
          <p:cNvSpPr txBox="1">
            <a:spLocks noGrp="1"/>
          </p:cNvSpPr>
          <p:nvPr>
            <p:ph type="body" idx="1"/>
          </p:nvPr>
        </p:nvSpPr>
        <p:spPr>
          <a:xfrm>
            <a:off x="368037" y="1205480"/>
            <a:ext cx="6833312" cy="2840842"/>
          </a:xfrm>
          <a:prstGeom prst="rect">
            <a:avLst/>
          </a:prstGeom>
        </p:spPr>
        <p:txBody>
          <a:bodyPr spcFirstLastPara="1" wrap="square" lIns="0" tIns="0" rIns="0" bIns="0" anchor="t" anchorCtr="0">
            <a:noAutofit/>
          </a:bodyPr>
          <a:lstStyle/>
          <a:p>
            <a:r>
              <a:rPr lang="en-US" dirty="0"/>
              <a:t>Azure Blob Storage is a cloud-based storage service for unstructured like text files, images, and videos.</a:t>
            </a:r>
          </a:p>
          <a:p>
            <a:r>
              <a:rPr lang="en-US" dirty="0"/>
              <a:t>It is a scalable, secure, and cost-effective solution for storing large amounts of data in the cloud.</a:t>
            </a:r>
          </a:p>
          <a:p>
            <a:r>
              <a:rPr lang="en-US" dirty="0"/>
              <a:t>Supports security features such as encryption, authentication, and authorization to protect your data.</a:t>
            </a:r>
          </a:p>
          <a:p>
            <a:r>
              <a:rPr lang="en-US" dirty="0"/>
              <a:t>Data can be accessed from anywhere worldwide via HTTP or HTTPS.</a:t>
            </a:r>
          </a:p>
          <a:p>
            <a:r>
              <a:rPr lang="en-US" dirty="0"/>
              <a:t>Client libraries are available for different languages, including: .NET, Ruby, Java, among others</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72</a:t>
            </a:fld>
            <a:endParaRPr/>
          </a:p>
        </p:txBody>
      </p:sp>
      <p:pic>
        <p:nvPicPr>
          <p:cNvPr id="4" name="Graphic 3">
            <a:extLst>
              <a:ext uri="{FF2B5EF4-FFF2-40B4-BE49-F238E27FC236}">
                <a16:creationId xmlns:a16="http://schemas.microsoft.com/office/drawing/2014/main" id="{0A769892-2BAB-0B04-6CFB-9EDB1C09FE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1349" y="1346226"/>
            <a:ext cx="1755169" cy="1755169"/>
          </a:xfrm>
          <a:prstGeom prst="rect">
            <a:avLst/>
          </a:prstGeom>
        </p:spPr>
      </p:pic>
    </p:spTree>
    <p:extLst>
      <p:ext uri="{BB962C8B-B14F-4D97-AF65-F5344CB8AC3E}">
        <p14:creationId xmlns:p14="http://schemas.microsoft.com/office/powerpoint/2010/main" val="278686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Commonly Used For</a:t>
            </a:r>
            <a:endParaRPr b="1" dirty="0"/>
          </a:p>
        </p:txBody>
      </p:sp>
      <p:sp>
        <p:nvSpPr>
          <p:cNvPr id="595" name="Google Shape;595;p17"/>
          <p:cNvSpPr txBox="1">
            <a:spLocks noGrp="1"/>
          </p:cNvSpPr>
          <p:nvPr>
            <p:ph type="body" idx="1"/>
          </p:nvPr>
        </p:nvSpPr>
        <p:spPr>
          <a:xfrm>
            <a:off x="457200" y="1497633"/>
            <a:ext cx="6559510" cy="2840842"/>
          </a:xfrm>
          <a:prstGeom prst="rect">
            <a:avLst/>
          </a:prstGeom>
        </p:spPr>
        <p:txBody>
          <a:bodyPr spcFirstLastPara="1" wrap="square" lIns="0" tIns="0" rIns="0" bIns="0" anchor="t" anchorCtr="0">
            <a:noAutofit/>
          </a:bodyPr>
          <a:lstStyle/>
          <a:p>
            <a:r>
              <a:rPr lang="en-US" dirty="0"/>
              <a:t>Serving images or documents directly to a browser.</a:t>
            </a:r>
          </a:p>
          <a:p>
            <a:r>
              <a:rPr lang="en-US" dirty="0"/>
              <a:t>Storing files for distributed access.</a:t>
            </a:r>
          </a:p>
          <a:p>
            <a:r>
              <a:rPr lang="en-US" dirty="0"/>
              <a:t>Streaming video and audio.</a:t>
            </a:r>
          </a:p>
          <a:p>
            <a:r>
              <a:rPr lang="en-US" dirty="0"/>
              <a:t>Writing to log files.</a:t>
            </a:r>
          </a:p>
          <a:p>
            <a:r>
              <a:rPr lang="en-US" dirty="0"/>
              <a:t>Storing data for backup and restore, disaster recovery, and archiving.</a:t>
            </a:r>
          </a:p>
          <a:p>
            <a:r>
              <a:rPr lang="en-US" dirty="0"/>
              <a:t>Storing data for analysis by an on-premises or Azure-hosted service.</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73</a:t>
            </a:fld>
            <a:endParaRPr/>
          </a:p>
        </p:txBody>
      </p:sp>
      <p:pic>
        <p:nvPicPr>
          <p:cNvPr id="2" name="Graphic 1">
            <a:extLst>
              <a:ext uri="{FF2B5EF4-FFF2-40B4-BE49-F238E27FC236}">
                <a16:creationId xmlns:a16="http://schemas.microsoft.com/office/drawing/2014/main" id="{46A99E48-BF9F-EF2A-FA79-264DBB30A7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1349" y="1346226"/>
            <a:ext cx="1755169" cy="1755169"/>
          </a:xfrm>
          <a:prstGeom prst="rect">
            <a:avLst/>
          </a:prstGeom>
        </p:spPr>
      </p:pic>
    </p:spTree>
    <p:extLst>
      <p:ext uri="{BB962C8B-B14F-4D97-AF65-F5344CB8AC3E}">
        <p14:creationId xmlns:p14="http://schemas.microsoft.com/office/powerpoint/2010/main" val="307869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Commonly Used For</a:t>
            </a:r>
            <a:endParaRPr b="1" dirty="0"/>
          </a:p>
        </p:txBody>
      </p:sp>
      <p:sp>
        <p:nvSpPr>
          <p:cNvPr id="595" name="Google Shape;595;p17"/>
          <p:cNvSpPr txBox="1">
            <a:spLocks noGrp="1"/>
          </p:cNvSpPr>
          <p:nvPr>
            <p:ph type="body" idx="1"/>
          </p:nvPr>
        </p:nvSpPr>
        <p:spPr>
          <a:xfrm>
            <a:off x="457200" y="1266725"/>
            <a:ext cx="6559510" cy="2840842"/>
          </a:xfrm>
          <a:prstGeom prst="rect">
            <a:avLst/>
          </a:prstGeom>
        </p:spPr>
        <p:txBody>
          <a:bodyPr spcFirstLastPara="1" wrap="square" lIns="0" tIns="0" rIns="0" bIns="0" anchor="t" anchorCtr="0">
            <a:noAutofit/>
          </a:bodyPr>
          <a:lstStyle/>
          <a:p>
            <a:r>
              <a:rPr lang="en-US" dirty="0"/>
              <a:t>Azure Data Lake Storage Gen2, Microsoft's enterprise big data analytics solution for the cloud. </a:t>
            </a:r>
          </a:p>
          <a:p>
            <a:r>
              <a:rPr lang="en-US" dirty="0"/>
              <a:t>Azure Data Lake Storage Gen2 offers a hierarchical file system as well as the advantages of Blob Storage, including:</a:t>
            </a:r>
          </a:p>
          <a:p>
            <a:pPr lvl="1"/>
            <a:r>
              <a:rPr lang="en-US" dirty="0"/>
              <a:t>Low-cost, tiered storage</a:t>
            </a:r>
          </a:p>
          <a:p>
            <a:pPr lvl="1"/>
            <a:r>
              <a:rPr lang="en-US" dirty="0"/>
              <a:t>High availability</a:t>
            </a:r>
          </a:p>
          <a:p>
            <a:pPr lvl="1"/>
            <a:r>
              <a:rPr lang="en-US" dirty="0"/>
              <a:t>Strong consistency</a:t>
            </a:r>
          </a:p>
          <a:p>
            <a:pPr lvl="1"/>
            <a:r>
              <a:rPr lang="en-US" dirty="0"/>
              <a:t>Disaster recovery capabilities</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74</a:t>
            </a:fld>
            <a:endParaRPr/>
          </a:p>
        </p:txBody>
      </p:sp>
      <p:pic>
        <p:nvPicPr>
          <p:cNvPr id="2" name="Graphic 1">
            <a:extLst>
              <a:ext uri="{FF2B5EF4-FFF2-40B4-BE49-F238E27FC236}">
                <a16:creationId xmlns:a16="http://schemas.microsoft.com/office/drawing/2014/main" id="{073F2B50-B119-5FBB-EB71-AF81AA4899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1349" y="1346226"/>
            <a:ext cx="1755169" cy="1755169"/>
          </a:xfrm>
          <a:prstGeom prst="rect">
            <a:avLst/>
          </a:prstGeom>
        </p:spPr>
      </p:pic>
    </p:spTree>
    <p:extLst>
      <p:ext uri="{BB962C8B-B14F-4D97-AF65-F5344CB8AC3E}">
        <p14:creationId xmlns:p14="http://schemas.microsoft.com/office/powerpoint/2010/main" val="3864422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Storage Tiers</a:t>
            </a:r>
          </a:p>
        </p:txBody>
      </p:sp>
      <p:sp>
        <p:nvSpPr>
          <p:cNvPr id="595" name="Google Shape;595;p17"/>
          <p:cNvSpPr txBox="1">
            <a:spLocks noGrp="1"/>
          </p:cNvSpPr>
          <p:nvPr>
            <p:ph type="body" idx="1"/>
          </p:nvPr>
        </p:nvSpPr>
        <p:spPr>
          <a:xfrm>
            <a:off x="457200" y="1232039"/>
            <a:ext cx="6559510" cy="2840842"/>
          </a:xfrm>
          <a:prstGeom prst="rect">
            <a:avLst/>
          </a:prstGeom>
        </p:spPr>
        <p:txBody>
          <a:bodyPr spcFirstLastPara="1" wrap="square" lIns="0" tIns="0" rIns="0" bIns="0" anchor="t" anchorCtr="0">
            <a:noAutofit/>
          </a:bodyPr>
          <a:lstStyle/>
          <a:p>
            <a:r>
              <a:rPr lang="en-US" dirty="0"/>
              <a:t>Hot</a:t>
            </a:r>
          </a:p>
          <a:p>
            <a:pPr lvl="1"/>
            <a:r>
              <a:rPr lang="en-US" dirty="0"/>
              <a:t>Frequently accessed data</a:t>
            </a:r>
          </a:p>
          <a:p>
            <a:pPr lvl="1"/>
            <a:r>
              <a:rPr lang="en-US" dirty="0"/>
              <a:t>Most Costly</a:t>
            </a:r>
          </a:p>
          <a:p>
            <a:r>
              <a:rPr lang="en-US" dirty="0"/>
              <a:t>Cool </a:t>
            </a:r>
          </a:p>
          <a:p>
            <a:pPr lvl="1"/>
            <a:r>
              <a:rPr lang="en-US" dirty="0"/>
              <a:t>Infrequently accessed data</a:t>
            </a:r>
          </a:p>
          <a:p>
            <a:pPr lvl="1"/>
            <a:r>
              <a:rPr lang="en-US" dirty="0"/>
              <a:t>Less Costly</a:t>
            </a:r>
          </a:p>
          <a:p>
            <a:r>
              <a:rPr lang="en-US" dirty="0"/>
              <a:t>Archive</a:t>
            </a:r>
          </a:p>
          <a:p>
            <a:pPr lvl="1"/>
            <a:r>
              <a:rPr lang="en-US" dirty="0"/>
              <a:t>Rarely accessed data</a:t>
            </a:r>
          </a:p>
          <a:p>
            <a:pPr lvl="1"/>
            <a:r>
              <a:rPr lang="en-US" dirty="0"/>
              <a:t>For extended file backups and least costly</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75</a:t>
            </a:fld>
            <a:endParaRPr/>
          </a:p>
        </p:txBody>
      </p:sp>
      <p:pic>
        <p:nvPicPr>
          <p:cNvPr id="4" name="Graphic 3">
            <a:extLst>
              <a:ext uri="{FF2B5EF4-FFF2-40B4-BE49-F238E27FC236}">
                <a16:creationId xmlns:a16="http://schemas.microsoft.com/office/drawing/2014/main" id="{0A769892-2BAB-0B04-6CFB-9EDB1C09FE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1349" y="1346226"/>
            <a:ext cx="1755169" cy="1755169"/>
          </a:xfrm>
          <a:prstGeom prst="rect">
            <a:avLst/>
          </a:prstGeom>
        </p:spPr>
      </p:pic>
    </p:spTree>
    <p:extLst>
      <p:ext uri="{BB962C8B-B14F-4D97-AF65-F5344CB8AC3E}">
        <p14:creationId xmlns:p14="http://schemas.microsoft.com/office/powerpoint/2010/main" val="211272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5">
                                            <p:txEl>
                                              <p:pRg st="6" end="6"/>
                                            </p:txEl>
                                          </p:spTgt>
                                        </p:tgtEl>
                                        <p:attrNameLst>
                                          <p:attrName>style.visibility</p:attrName>
                                        </p:attrNameLst>
                                      </p:cBhvr>
                                      <p:to>
                                        <p:strVal val="visible"/>
                                      </p:to>
                                    </p:set>
                                    <p:animEffect transition="in" filter="fade">
                                      <p:cBhvr>
                                        <p:cTn id="37" dur="500"/>
                                        <p:tgtEl>
                                          <p:spTgt spid="59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95">
                                            <p:txEl>
                                              <p:pRg st="7" end="7"/>
                                            </p:txEl>
                                          </p:spTgt>
                                        </p:tgtEl>
                                        <p:attrNameLst>
                                          <p:attrName>style.visibility</p:attrName>
                                        </p:attrNameLst>
                                      </p:cBhvr>
                                      <p:to>
                                        <p:strVal val="visible"/>
                                      </p:to>
                                    </p:set>
                                    <p:animEffect transition="in" filter="fade">
                                      <p:cBhvr>
                                        <p:cTn id="42" dur="500"/>
                                        <p:tgtEl>
                                          <p:spTgt spid="59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95">
                                            <p:txEl>
                                              <p:pRg st="8" end="8"/>
                                            </p:txEl>
                                          </p:spTgt>
                                        </p:tgtEl>
                                        <p:attrNameLst>
                                          <p:attrName>style.visibility</p:attrName>
                                        </p:attrNameLst>
                                      </p:cBhvr>
                                      <p:to>
                                        <p:strVal val="visible"/>
                                      </p:to>
                                    </p:set>
                                    <p:animEffect transition="in" filter="fade">
                                      <p:cBhvr>
                                        <p:cTn id="47" dur="500"/>
                                        <p:tgtEl>
                                          <p:spTgt spid="5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Components</a:t>
            </a:r>
          </a:p>
        </p:txBody>
      </p:sp>
      <p:sp>
        <p:nvSpPr>
          <p:cNvPr id="595" name="Google Shape;595;p17"/>
          <p:cNvSpPr txBox="1">
            <a:spLocks noGrp="1"/>
          </p:cNvSpPr>
          <p:nvPr>
            <p:ph type="body" idx="1"/>
          </p:nvPr>
        </p:nvSpPr>
        <p:spPr>
          <a:xfrm>
            <a:off x="457200" y="1232039"/>
            <a:ext cx="6559510" cy="2840842"/>
          </a:xfrm>
          <a:prstGeom prst="rect">
            <a:avLst/>
          </a:prstGeom>
        </p:spPr>
        <p:txBody>
          <a:bodyPr spcFirstLastPara="1" wrap="square" lIns="0" tIns="0" rIns="0" bIns="0" anchor="t" anchorCtr="0">
            <a:noAutofit/>
          </a:bodyPr>
          <a:lstStyle/>
          <a:p>
            <a:r>
              <a:rPr lang="en-US" dirty="0"/>
              <a:t>The </a:t>
            </a:r>
            <a:r>
              <a:rPr lang="en-US" b="1" dirty="0"/>
              <a:t>storage account </a:t>
            </a:r>
          </a:p>
          <a:p>
            <a:pPr lvl="1"/>
            <a:r>
              <a:rPr lang="en-US" dirty="0"/>
              <a:t>provides a unique namespace in Azure for your data. </a:t>
            </a:r>
          </a:p>
          <a:p>
            <a:pPr lvl="1"/>
            <a:r>
              <a:rPr lang="en-US" dirty="0"/>
              <a:t>Every object that you store in Azure Storage has an address that includes your unique account name.</a:t>
            </a:r>
          </a:p>
          <a:p>
            <a:r>
              <a:rPr lang="en-US" dirty="0"/>
              <a:t>A </a:t>
            </a:r>
            <a:r>
              <a:rPr lang="en-US" b="1" dirty="0"/>
              <a:t>container</a:t>
            </a:r>
            <a:r>
              <a:rPr lang="en-US" dirty="0"/>
              <a:t> in the storage account</a:t>
            </a:r>
          </a:p>
          <a:p>
            <a:pPr lvl="1"/>
            <a:r>
              <a:rPr lang="en-US" dirty="0"/>
              <a:t>A container organizes a set of blobs, similar to a directory in a file system.</a:t>
            </a:r>
          </a:p>
          <a:p>
            <a:r>
              <a:rPr lang="en-US" dirty="0"/>
              <a:t>A </a:t>
            </a:r>
            <a:r>
              <a:rPr lang="en-US" b="1" dirty="0"/>
              <a:t>blob</a:t>
            </a:r>
            <a:r>
              <a:rPr lang="en-US" dirty="0"/>
              <a:t> in a container</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76</a:t>
            </a:fld>
            <a:endParaRPr/>
          </a:p>
        </p:txBody>
      </p:sp>
      <p:pic>
        <p:nvPicPr>
          <p:cNvPr id="4" name="Graphic 3">
            <a:extLst>
              <a:ext uri="{FF2B5EF4-FFF2-40B4-BE49-F238E27FC236}">
                <a16:creationId xmlns:a16="http://schemas.microsoft.com/office/drawing/2014/main" id="{0A769892-2BAB-0B04-6CFB-9EDB1C09FE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1349" y="1346226"/>
            <a:ext cx="1755169" cy="1755169"/>
          </a:xfrm>
          <a:prstGeom prst="rect">
            <a:avLst/>
          </a:prstGeom>
        </p:spPr>
      </p:pic>
      <p:pic>
        <p:nvPicPr>
          <p:cNvPr id="1026" name="Picture 2" descr="Diagram showing the relationship between a storage account, containers, and blobs">
            <a:extLst>
              <a:ext uri="{FF2B5EF4-FFF2-40B4-BE49-F238E27FC236}">
                <a16:creationId xmlns:a16="http://schemas.microsoft.com/office/drawing/2014/main" id="{79648EBE-B5C7-10E5-63E1-2CBE81E84A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0322" y="4009262"/>
            <a:ext cx="3152775" cy="105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67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anim calcmode="lin" valueType="num">
                                      <p:cBhvr additive="base">
                                        <p:cTn id="37" dur="500" fill="hold"/>
                                        <p:tgtEl>
                                          <p:spTgt spid="1026"/>
                                        </p:tgtEl>
                                        <p:attrNameLst>
                                          <p:attrName>ppt_x</p:attrName>
                                        </p:attrNameLst>
                                      </p:cBhvr>
                                      <p:tavLst>
                                        <p:tav tm="0">
                                          <p:val>
                                            <p:strVal val="#ppt_x"/>
                                          </p:val>
                                        </p:tav>
                                        <p:tav tm="100000">
                                          <p:val>
                                            <p:strVal val="#ppt_x"/>
                                          </p:val>
                                        </p:tav>
                                      </p:tavLst>
                                    </p:anim>
                                    <p:anim calcmode="lin" valueType="num">
                                      <p:cBhvr additive="base">
                                        <p:cTn id="3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Types of Blobs</a:t>
            </a:r>
          </a:p>
        </p:txBody>
      </p:sp>
      <p:sp>
        <p:nvSpPr>
          <p:cNvPr id="595" name="Google Shape;595;p17"/>
          <p:cNvSpPr txBox="1">
            <a:spLocks noGrp="1"/>
          </p:cNvSpPr>
          <p:nvPr>
            <p:ph type="body" idx="1"/>
          </p:nvPr>
        </p:nvSpPr>
        <p:spPr>
          <a:xfrm>
            <a:off x="457200" y="1232039"/>
            <a:ext cx="6559510" cy="2840842"/>
          </a:xfrm>
          <a:prstGeom prst="rect">
            <a:avLst/>
          </a:prstGeom>
        </p:spPr>
        <p:txBody>
          <a:bodyPr spcFirstLastPara="1" wrap="square" lIns="0" tIns="0" rIns="0" bIns="0" anchor="t" anchorCtr="0">
            <a:noAutofit/>
          </a:bodyPr>
          <a:lstStyle/>
          <a:p>
            <a:r>
              <a:rPr lang="en-US" b="1" dirty="0"/>
              <a:t>Block blobs</a:t>
            </a:r>
            <a:r>
              <a:rPr lang="en-US" dirty="0"/>
              <a:t> </a:t>
            </a:r>
          </a:p>
          <a:p>
            <a:pPr lvl="1"/>
            <a:r>
              <a:rPr lang="en-US" dirty="0"/>
              <a:t>Store text and binary data. </a:t>
            </a:r>
          </a:p>
          <a:p>
            <a:pPr lvl="1"/>
            <a:r>
              <a:rPr lang="en-US" dirty="0"/>
              <a:t>Made up of data blocks storing up to about 190.7 TiB.</a:t>
            </a:r>
          </a:p>
          <a:p>
            <a:r>
              <a:rPr lang="en-US" b="1" dirty="0"/>
              <a:t>Append blobs</a:t>
            </a:r>
            <a:r>
              <a:rPr lang="en-US" dirty="0"/>
              <a:t> </a:t>
            </a:r>
          </a:p>
          <a:p>
            <a:pPr lvl="1"/>
            <a:r>
              <a:rPr lang="en-US" dirty="0"/>
              <a:t>Has blocks like block blobs, but are optimized for append operations. </a:t>
            </a:r>
          </a:p>
          <a:p>
            <a:pPr lvl="1"/>
            <a:r>
              <a:rPr lang="en-US" dirty="0"/>
              <a:t>Ideal for logging data from virtual machines or similar operations</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77</a:t>
            </a:fld>
            <a:endParaRPr/>
          </a:p>
        </p:txBody>
      </p:sp>
      <p:pic>
        <p:nvPicPr>
          <p:cNvPr id="4" name="Graphic 3">
            <a:extLst>
              <a:ext uri="{FF2B5EF4-FFF2-40B4-BE49-F238E27FC236}">
                <a16:creationId xmlns:a16="http://schemas.microsoft.com/office/drawing/2014/main" id="{0A769892-2BAB-0B04-6CFB-9EDB1C09FE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1349" y="1346226"/>
            <a:ext cx="1755169" cy="1755169"/>
          </a:xfrm>
          <a:prstGeom prst="rect">
            <a:avLst/>
          </a:prstGeom>
        </p:spPr>
      </p:pic>
    </p:spTree>
    <p:extLst>
      <p:ext uri="{BB962C8B-B14F-4D97-AF65-F5344CB8AC3E}">
        <p14:creationId xmlns:p14="http://schemas.microsoft.com/office/powerpoint/2010/main" val="182705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Types of Blobs</a:t>
            </a:r>
          </a:p>
        </p:txBody>
      </p:sp>
      <p:sp>
        <p:nvSpPr>
          <p:cNvPr id="595" name="Google Shape;595;p17"/>
          <p:cNvSpPr txBox="1">
            <a:spLocks noGrp="1"/>
          </p:cNvSpPr>
          <p:nvPr>
            <p:ph type="body" idx="1"/>
          </p:nvPr>
        </p:nvSpPr>
        <p:spPr>
          <a:xfrm>
            <a:off x="457200" y="1232039"/>
            <a:ext cx="6559510" cy="2840842"/>
          </a:xfrm>
          <a:prstGeom prst="rect">
            <a:avLst/>
          </a:prstGeom>
        </p:spPr>
        <p:txBody>
          <a:bodyPr spcFirstLastPara="1" wrap="square" lIns="0" tIns="0" rIns="0" bIns="0" anchor="t" anchorCtr="0">
            <a:noAutofit/>
          </a:bodyPr>
          <a:lstStyle/>
          <a:p>
            <a:r>
              <a:rPr lang="en-US" b="1" dirty="0"/>
              <a:t>Page blobs</a:t>
            </a:r>
            <a:r>
              <a:rPr lang="en-US" dirty="0"/>
              <a:t> </a:t>
            </a:r>
          </a:p>
          <a:p>
            <a:pPr lvl="1"/>
            <a:r>
              <a:rPr lang="en-US" dirty="0"/>
              <a:t>Store random access files up to 8 TiB in size. </a:t>
            </a:r>
          </a:p>
          <a:p>
            <a:pPr lvl="1"/>
            <a:r>
              <a:rPr lang="en-US" dirty="0"/>
              <a:t>Page blobs store virtual hard drive (VHD) files for Azure virtual machines.</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78</a:t>
            </a:fld>
            <a:endParaRPr/>
          </a:p>
        </p:txBody>
      </p:sp>
      <p:pic>
        <p:nvPicPr>
          <p:cNvPr id="4" name="Graphic 3">
            <a:extLst>
              <a:ext uri="{FF2B5EF4-FFF2-40B4-BE49-F238E27FC236}">
                <a16:creationId xmlns:a16="http://schemas.microsoft.com/office/drawing/2014/main" id="{0A769892-2BAB-0B04-6CFB-9EDB1C09FE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1349" y="1346226"/>
            <a:ext cx="1755169" cy="1755169"/>
          </a:xfrm>
          <a:prstGeom prst="rect">
            <a:avLst/>
          </a:prstGeom>
        </p:spPr>
      </p:pic>
    </p:spTree>
    <p:extLst>
      <p:ext uri="{BB962C8B-B14F-4D97-AF65-F5344CB8AC3E}">
        <p14:creationId xmlns:p14="http://schemas.microsoft.com/office/powerpoint/2010/main" val="139506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Azure Table Storage</a:t>
            </a:r>
          </a:p>
        </p:txBody>
      </p:sp>
      <p:sp>
        <p:nvSpPr>
          <p:cNvPr id="595" name="Google Shape;595;p17"/>
          <p:cNvSpPr txBox="1">
            <a:spLocks noGrp="1"/>
          </p:cNvSpPr>
          <p:nvPr>
            <p:ph type="body" idx="1"/>
          </p:nvPr>
        </p:nvSpPr>
        <p:spPr>
          <a:xfrm>
            <a:off x="457200" y="1232039"/>
            <a:ext cx="6559510" cy="2840842"/>
          </a:xfrm>
          <a:prstGeom prst="rect">
            <a:avLst/>
          </a:prstGeom>
        </p:spPr>
        <p:txBody>
          <a:bodyPr spcFirstLastPara="1" wrap="square" lIns="0" tIns="0" rIns="0" bIns="0" anchor="t" anchorCtr="0">
            <a:noAutofit/>
          </a:bodyPr>
          <a:lstStyle/>
          <a:p>
            <a:r>
              <a:rPr lang="en-US" dirty="0"/>
              <a:t>A service that stores non-relational structured data (also known as structured NoSQL data) in the cloud, providing a key/attribute store with a </a:t>
            </a:r>
            <a:r>
              <a:rPr lang="en-US" dirty="0" err="1"/>
              <a:t>schemaless</a:t>
            </a:r>
            <a:r>
              <a:rPr lang="en-US" dirty="0"/>
              <a:t> design. </a:t>
            </a:r>
          </a:p>
          <a:p>
            <a:r>
              <a:rPr lang="en-US" dirty="0"/>
              <a:t>Easily to adapts to your data as the needs of your application evolve. </a:t>
            </a:r>
          </a:p>
          <a:p>
            <a:r>
              <a:rPr lang="en-US" dirty="0"/>
              <a:t>Access is fast and cost-effective and is typically lower in cost than traditional SQL for similar volumes of data.</a:t>
            </a:r>
          </a:p>
          <a:p>
            <a:pPr marL="114300" indent="0">
              <a:buNone/>
            </a:pPr>
            <a:br>
              <a:rPr lang="en-US" dirty="0"/>
            </a:br>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79</a:t>
            </a:fld>
            <a:endParaRPr/>
          </a:p>
        </p:txBody>
      </p:sp>
      <p:pic>
        <p:nvPicPr>
          <p:cNvPr id="2" name="Picture 2" descr="Tables storage component diagram">
            <a:extLst>
              <a:ext uri="{FF2B5EF4-FFF2-40B4-BE49-F238E27FC236}">
                <a16:creationId xmlns:a16="http://schemas.microsoft.com/office/drawing/2014/main" id="{2800D2DC-6721-4DDB-C925-1239216BFE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1614" y="1769880"/>
            <a:ext cx="2532386" cy="1336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63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1" y="1863600"/>
            <a:ext cx="7859519"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dirty="0"/>
              <a:t>What is Microsoft Azure?</a:t>
            </a:r>
          </a:p>
        </p:txBody>
      </p:sp>
      <p:sp>
        <p:nvSpPr>
          <p:cNvPr id="2" name="Rectangle 1">
            <a:extLst>
              <a:ext uri="{FF2B5EF4-FFF2-40B4-BE49-F238E27FC236}">
                <a16:creationId xmlns:a16="http://schemas.microsoft.com/office/drawing/2014/main" id="{A4A654FB-1E73-39E0-1017-F5256365A170}"/>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8B5E8A4-B08D-23ED-666B-9F149003FDE4}"/>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95157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Azure Queue Storage</a:t>
            </a:r>
          </a:p>
        </p:txBody>
      </p:sp>
      <p:sp>
        <p:nvSpPr>
          <p:cNvPr id="595" name="Google Shape;595;p17"/>
          <p:cNvSpPr txBox="1">
            <a:spLocks noGrp="1"/>
          </p:cNvSpPr>
          <p:nvPr>
            <p:ph type="body" idx="1"/>
          </p:nvPr>
        </p:nvSpPr>
        <p:spPr>
          <a:xfrm>
            <a:off x="457200" y="1232039"/>
            <a:ext cx="6559510" cy="2840842"/>
          </a:xfrm>
          <a:prstGeom prst="rect">
            <a:avLst/>
          </a:prstGeom>
        </p:spPr>
        <p:txBody>
          <a:bodyPr spcFirstLastPara="1" wrap="square" lIns="0" tIns="0" rIns="0" bIns="0" anchor="t" anchorCtr="0">
            <a:noAutofit/>
          </a:bodyPr>
          <a:lstStyle/>
          <a:p>
            <a:r>
              <a:rPr lang="en-US" dirty="0"/>
              <a:t>Service for storing large numbers of messages. </a:t>
            </a:r>
          </a:p>
          <a:p>
            <a:r>
              <a:rPr lang="en-US" dirty="0"/>
              <a:t>Messages can be accessed from anywhere via authenticated calls using HTTP or HTTPS. </a:t>
            </a:r>
          </a:p>
          <a:p>
            <a:r>
              <a:rPr lang="en-US" dirty="0"/>
              <a:t>A queue message can be up to 64 KB in size. </a:t>
            </a:r>
          </a:p>
          <a:p>
            <a:r>
              <a:rPr lang="en-US" dirty="0"/>
              <a:t>May contain millions of messages up to the total capacity limit of a storage account. </a:t>
            </a:r>
          </a:p>
          <a:p>
            <a:r>
              <a:rPr lang="en-US" dirty="0"/>
              <a:t>Commonly used to create a backlog of work to process asynchronously.</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80</a:t>
            </a:fld>
            <a:endParaRPr/>
          </a:p>
        </p:txBody>
      </p:sp>
      <p:pic>
        <p:nvPicPr>
          <p:cNvPr id="2050" name="Picture 2" descr="Azure Queue service components">
            <a:extLst>
              <a:ext uri="{FF2B5EF4-FFF2-40B4-BE49-F238E27FC236}">
                <a16:creationId xmlns:a16="http://schemas.microsoft.com/office/drawing/2014/main" id="{84B280C9-2D87-9966-1C67-2D883DFF2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3225" y="1645078"/>
            <a:ext cx="3054891" cy="1190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47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Web Project</a:t>
            </a:r>
          </a:p>
        </p:txBody>
      </p:sp>
      <p:sp>
        <p:nvSpPr>
          <p:cNvPr id="595" name="Google Shape;595;p17"/>
          <p:cNvSpPr txBox="1">
            <a:spLocks noGrp="1"/>
          </p:cNvSpPr>
          <p:nvPr>
            <p:ph type="body" idx="1"/>
          </p:nvPr>
        </p:nvSpPr>
        <p:spPr>
          <a:xfrm>
            <a:off x="457200" y="1232039"/>
            <a:ext cx="6559510" cy="2840842"/>
          </a:xfrm>
          <a:prstGeom prst="rect">
            <a:avLst/>
          </a:prstGeom>
        </p:spPr>
        <p:txBody>
          <a:bodyPr spcFirstLastPara="1" wrap="square" lIns="0" tIns="0" rIns="0" bIns="0" anchor="t" anchorCtr="0">
            <a:noAutofit/>
          </a:bodyPr>
          <a:lstStyle/>
          <a:p>
            <a:r>
              <a:rPr lang="en-US" dirty="0"/>
              <a:t>Registration form for conference attendees</a:t>
            </a:r>
          </a:p>
          <a:p>
            <a:r>
              <a:rPr lang="en-US" dirty="0"/>
              <a:t>ASP.NET MVC</a:t>
            </a:r>
          </a:p>
          <a:p>
            <a:pPr lvl="1"/>
            <a:r>
              <a:rPr lang="en-US" dirty="0"/>
              <a:t>Azure Table Storage</a:t>
            </a:r>
          </a:p>
          <a:p>
            <a:pPr lvl="1"/>
            <a:r>
              <a:rPr lang="en-US" dirty="0"/>
              <a:t>Azure Blob Storage</a:t>
            </a:r>
          </a:p>
          <a:p>
            <a:pPr lvl="1"/>
            <a:r>
              <a:rPr lang="en-US" dirty="0"/>
              <a:t>Azure Queue Storage</a:t>
            </a:r>
          </a:p>
          <a:p>
            <a:pPr lvl="2"/>
            <a:r>
              <a:rPr lang="en-US" dirty="0"/>
              <a:t>Console App </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81</a:t>
            </a:fld>
            <a:endParaRPr/>
          </a:p>
        </p:txBody>
      </p:sp>
      <p:pic>
        <p:nvPicPr>
          <p:cNvPr id="2" name="Graphic 1">
            <a:extLst>
              <a:ext uri="{FF2B5EF4-FFF2-40B4-BE49-F238E27FC236}">
                <a16:creationId xmlns:a16="http://schemas.microsoft.com/office/drawing/2014/main" id="{A6999849-2351-1A35-D291-179DC0B01A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1349" y="1346226"/>
            <a:ext cx="1755169" cy="1755169"/>
          </a:xfrm>
          <a:prstGeom prst="rect">
            <a:avLst/>
          </a:prstGeom>
        </p:spPr>
      </p:pic>
    </p:spTree>
    <p:extLst>
      <p:ext uri="{BB962C8B-B14F-4D97-AF65-F5344CB8AC3E}">
        <p14:creationId xmlns:p14="http://schemas.microsoft.com/office/powerpoint/2010/main" val="313947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a:t>Azure Storage </a:t>
            </a:r>
            <a:r>
              <a:rPr lang="en-US" b="1" dirty="0"/>
              <a:t>Review</a:t>
            </a:r>
            <a:endParaRPr b="1" dirty="0"/>
          </a:p>
        </p:txBody>
      </p:sp>
      <p:sp>
        <p:nvSpPr>
          <p:cNvPr id="595" name="Google Shape;595;p17"/>
          <p:cNvSpPr txBox="1">
            <a:spLocks noGrp="1"/>
          </p:cNvSpPr>
          <p:nvPr>
            <p:ph type="body" idx="1"/>
          </p:nvPr>
        </p:nvSpPr>
        <p:spPr>
          <a:xfrm>
            <a:off x="457200" y="1497633"/>
            <a:ext cx="6267450" cy="2840842"/>
          </a:xfrm>
          <a:prstGeom prst="rect">
            <a:avLst/>
          </a:prstGeom>
        </p:spPr>
        <p:txBody>
          <a:bodyPr spcFirstLastPara="1" wrap="square" lIns="0" tIns="0" rIns="0" bIns="0" anchor="t" anchorCtr="0">
            <a:noAutofit/>
          </a:bodyPr>
          <a:lstStyle/>
          <a:p>
            <a:r>
              <a:rPr lang="en-US" dirty="0"/>
              <a:t>How to create and manage a Storage Account</a:t>
            </a:r>
          </a:p>
          <a:p>
            <a:pPr lvl="1"/>
            <a:r>
              <a:rPr lang="en-US" dirty="0"/>
              <a:t>Blob, Table, and Queue Storage Services</a:t>
            </a:r>
          </a:p>
          <a:p>
            <a:r>
              <a:rPr lang="en-US" dirty="0"/>
              <a:t>How to use Azure Portal and local storage browser clients to interact with services.</a:t>
            </a:r>
          </a:p>
          <a:p>
            <a:r>
              <a:rPr lang="en-US" dirty="0"/>
              <a:t>Develop .NET Core Solution to use Storage Account</a:t>
            </a:r>
          </a:p>
          <a:p>
            <a:r>
              <a:rPr lang="en-US" dirty="0"/>
              <a:t>Asynchronous communication using Queues (Pub-Sub pattern)</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82</a:t>
            </a:fld>
            <a:endParaRPr/>
          </a:p>
        </p:txBody>
      </p:sp>
      <p:pic>
        <p:nvPicPr>
          <p:cNvPr id="2" name="Graphic 1">
            <a:extLst>
              <a:ext uri="{FF2B5EF4-FFF2-40B4-BE49-F238E27FC236}">
                <a16:creationId xmlns:a16="http://schemas.microsoft.com/office/drawing/2014/main" id="{EFFE844B-CBFD-95DD-FCE1-7ED8D60433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1349" y="1346226"/>
            <a:ext cx="1755169" cy="1755169"/>
          </a:xfrm>
          <a:prstGeom prst="rect">
            <a:avLst/>
          </a:prstGeom>
        </p:spPr>
      </p:pic>
    </p:spTree>
    <p:extLst>
      <p:ext uri="{BB962C8B-B14F-4D97-AF65-F5344CB8AC3E}">
        <p14:creationId xmlns:p14="http://schemas.microsoft.com/office/powerpoint/2010/main" val="407817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1" y="1863600"/>
            <a:ext cx="7859519"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dirty="0"/>
              <a:t>Azure Service Bus</a:t>
            </a:r>
          </a:p>
        </p:txBody>
      </p:sp>
      <p:sp>
        <p:nvSpPr>
          <p:cNvPr id="2" name="Rectangle 1">
            <a:extLst>
              <a:ext uri="{FF2B5EF4-FFF2-40B4-BE49-F238E27FC236}">
                <a16:creationId xmlns:a16="http://schemas.microsoft.com/office/drawing/2014/main" id="{A4A654FB-1E73-39E0-1017-F5256365A170}"/>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8B5E8A4-B08D-23ED-666B-9F149003FDE4}"/>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070640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Objectives</a:t>
            </a:r>
            <a:endParaRPr b="1" dirty="0"/>
          </a:p>
        </p:txBody>
      </p:sp>
      <p:sp>
        <p:nvSpPr>
          <p:cNvPr id="595" name="Google Shape;595;p17"/>
          <p:cNvSpPr txBox="1">
            <a:spLocks noGrp="1"/>
          </p:cNvSpPr>
          <p:nvPr>
            <p:ph type="body" idx="1"/>
          </p:nvPr>
        </p:nvSpPr>
        <p:spPr>
          <a:xfrm>
            <a:off x="457200" y="1497633"/>
            <a:ext cx="6559510" cy="2840842"/>
          </a:xfrm>
          <a:prstGeom prst="rect">
            <a:avLst/>
          </a:prstGeom>
        </p:spPr>
        <p:txBody>
          <a:bodyPr spcFirstLastPara="1" wrap="square" lIns="0" tIns="0" rIns="0" bIns="0" anchor="t" anchorCtr="0">
            <a:noAutofit/>
          </a:bodyPr>
          <a:lstStyle/>
          <a:p>
            <a:r>
              <a:rPr lang="en-US" dirty="0"/>
              <a:t>Learn about Azure Service Bus</a:t>
            </a:r>
          </a:p>
          <a:p>
            <a:r>
              <a:rPr lang="en-US" dirty="0"/>
              <a:t>Learn the difference between the Service Bus and Storage Queues</a:t>
            </a:r>
          </a:p>
          <a:p>
            <a:r>
              <a:rPr lang="en-US" dirty="0"/>
              <a:t>Develop Publisher and Subscriber (Pub-Sub) code</a:t>
            </a:r>
          </a:p>
          <a:p>
            <a:r>
              <a:rPr lang="en-US" dirty="0"/>
              <a:t>Understand how message brokers work</a:t>
            </a:r>
          </a:p>
          <a:p>
            <a:endParaRPr lang="en-US" dirty="0"/>
          </a:p>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84</a:t>
            </a:fld>
            <a:endParaRPr/>
          </a:p>
        </p:txBody>
      </p:sp>
      <p:pic>
        <p:nvPicPr>
          <p:cNvPr id="4" name="Graphic 3">
            <a:extLst>
              <a:ext uri="{FF2B5EF4-FFF2-40B4-BE49-F238E27FC236}">
                <a16:creationId xmlns:a16="http://schemas.microsoft.com/office/drawing/2014/main" id="{8AD6DB38-0BB9-6530-FCA3-6FB932DCC5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9828" y="1497633"/>
            <a:ext cx="1755169" cy="1755169"/>
          </a:xfrm>
          <a:prstGeom prst="rect">
            <a:avLst/>
          </a:prstGeom>
        </p:spPr>
      </p:pic>
    </p:spTree>
    <p:extLst>
      <p:ext uri="{BB962C8B-B14F-4D97-AF65-F5344CB8AC3E}">
        <p14:creationId xmlns:p14="http://schemas.microsoft.com/office/powerpoint/2010/main" val="412439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Why use Messaging?</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Transfer business data between applications. </a:t>
            </a:r>
          </a:p>
          <a:p>
            <a:r>
              <a:rPr lang="en-US" dirty="0"/>
              <a:t>Decouple applications</a:t>
            </a:r>
          </a:p>
          <a:p>
            <a:r>
              <a:rPr lang="en-US" dirty="0"/>
              <a:t>Improve reliability and scalability of applications and services. </a:t>
            </a:r>
          </a:p>
          <a:p>
            <a:r>
              <a:rPr lang="en-US" dirty="0"/>
              <a:t>Less data loss since the message broker will store the message if the consumer is not online. </a:t>
            </a:r>
          </a:p>
          <a:p>
            <a:r>
              <a:rPr lang="en-US" dirty="0"/>
              <a:t>Allows for multiple consumers to process the same data simultaneously, without interfering with each other. </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85</a:t>
            </a:fld>
            <a:endParaRPr/>
          </a:p>
        </p:txBody>
      </p:sp>
      <p:pic>
        <p:nvPicPr>
          <p:cNvPr id="2" name="Graphic 1">
            <a:extLst>
              <a:ext uri="{FF2B5EF4-FFF2-40B4-BE49-F238E27FC236}">
                <a16:creationId xmlns:a16="http://schemas.microsoft.com/office/drawing/2014/main" id="{1F01B002-81C9-8FFC-E7EC-79018550B2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8966" y="1338277"/>
            <a:ext cx="1755169" cy="1755169"/>
          </a:xfrm>
          <a:prstGeom prst="rect">
            <a:avLst/>
          </a:prstGeom>
        </p:spPr>
      </p:pic>
    </p:spTree>
    <p:extLst>
      <p:ext uri="{BB962C8B-B14F-4D97-AF65-F5344CB8AC3E}">
        <p14:creationId xmlns:p14="http://schemas.microsoft.com/office/powerpoint/2010/main" val="377618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Explore Azure Service Bus</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Fully managed enterprise message broker (PaaS)</a:t>
            </a:r>
          </a:p>
          <a:p>
            <a:r>
              <a:rPr lang="en-US" dirty="0"/>
              <a:t>Supports message queues and publish-subscribe topics.</a:t>
            </a:r>
          </a:p>
          <a:p>
            <a:r>
              <a:rPr lang="en-US" dirty="0"/>
              <a:t>Best for enterprise applications that need transactions, ordering, duplicate detection, strong consistency, and reliability.</a:t>
            </a:r>
          </a:p>
          <a:p>
            <a:r>
              <a:rPr lang="en-US" dirty="0"/>
              <a:t>Supports features like first-in and first-out (FIFO), batching, transactions, dead-lettering, temporal control, routing and filtering, and duplicate detection</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86</a:t>
            </a:fld>
            <a:endParaRPr/>
          </a:p>
        </p:txBody>
      </p:sp>
      <p:pic>
        <p:nvPicPr>
          <p:cNvPr id="2" name="Graphic 1">
            <a:extLst>
              <a:ext uri="{FF2B5EF4-FFF2-40B4-BE49-F238E27FC236}">
                <a16:creationId xmlns:a16="http://schemas.microsoft.com/office/drawing/2014/main" id="{1F01B002-81C9-8FFC-E7EC-79018550B2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8966" y="1338277"/>
            <a:ext cx="1755169" cy="1755169"/>
          </a:xfrm>
          <a:prstGeom prst="rect">
            <a:avLst/>
          </a:prstGeom>
        </p:spPr>
      </p:pic>
    </p:spTree>
    <p:extLst>
      <p:ext uri="{BB962C8B-B14F-4D97-AF65-F5344CB8AC3E}">
        <p14:creationId xmlns:p14="http://schemas.microsoft.com/office/powerpoint/2010/main" val="265331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Explore Azure Service Bus</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Supports Topics and subscriptions, enabling 1:</a:t>
            </a:r>
            <a:r>
              <a:rPr lang="en-US" i="1" dirty="0"/>
              <a:t>n</a:t>
            </a:r>
            <a:r>
              <a:rPr lang="en-US" dirty="0"/>
              <a:t> relationships between publishers and subscribers.</a:t>
            </a:r>
          </a:p>
          <a:p>
            <a:r>
              <a:rPr lang="en-US" dirty="0"/>
              <a:t>Allows you to do several operations in the scope of an atomic transaction. Results become visible to downstream consumers only upon success.</a:t>
            </a:r>
          </a:p>
          <a:p>
            <a:r>
              <a:rPr lang="en-US" dirty="0"/>
              <a:t>Allows us to implement high-scale workflows and multiplexed transfers requiring strict message ordering or deferral.</a:t>
            </a:r>
          </a:p>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87</a:t>
            </a:fld>
            <a:endParaRPr/>
          </a:p>
        </p:txBody>
      </p:sp>
      <p:pic>
        <p:nvPicPr>
          <p:cNvPr id="2" name="Graphic 1">
            <a:extLst>
              <a:ext uri="{FF2B5EF4-FFF2-40B4-BE49-F238E27FC236}">
                <a16:creationId xmlns:a16="http://schemas.microsoft.com/office/drawing/2014/main" id="{1F01B002-81C9-8FFC-E7EC-79018550B2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8966" y="1338277"/>
            <a:ext cx="1755169" cy="1755169"/>
          </a:xfrm>
          <a:prstGeom prst="rect">
            <a:avLst/>
          </a:prstGeom>
        </p:spPr>
      </p:pic>
    </p:spTree>
    <p:extLst>
      <p:ext uri="{BB962C8B-B14F-4D97-AF65-F5344CB8AC3E}">
        <p14:creationId xmlns:p14="http://schemas.microsoft.com/office/powerpoint/2010/main" val="113395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Explore Azure Service Bus</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Similar to RabbitMQ, Apache ActiveMQ.</a:t>
            </a:r>
          </a:p>
          <a:p>
            <a:r>
              <a:rPr lang="en-US" dirty="0"/>
              <a:t>PaaS advantage:</a:t>
            </a:r>
          </a:p>
          <a:p>
            <a:pPr lvl="1"/>
            <a:r>
              <a:rPr lang="en-US" dirty="0"/>
              <a:t>No hardware failure</a:t>
            </a:r>
          </a:p>
          <a:p>
            <a:pPr lvl="1"/>
            <a:r>
              <a:rPr lang="en-US" dirty="0"/>
              <a:t>No OS and infrastructure maintenance required</a:t>
            </a:r>
          </a:p>
          <a:p>
            <a:pPr lvl="1"/>
            <a:r>
              <a:rPr lang="en-US" dirty="0"/>
              <a:t>Automated Backups </a:t>
            </a:r>
          </a:p>
          <a:p>
            <a:pPr lvl="1"/>
            <a:r>
              <a:rPr lang="en-US" dirty="0"/>
              <a:t>Failover Mechanisms</a:t>
            </a:r>
          </a:p>
          <a:p>
            <a:pPr lvl="1"/>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88</a:t>
            </a:fld>
            <a:endParaRPr/>
          </a:p>
        </p:txBody>
      </p:sp>
      <p:pic>
        <p:nvPicPr>
          <p:cNvPr id="2" name="Graphic 1">
            <a:extLst>
              <a:ext uri="{FF2B5EF4-FFF2-40B4-BE49-F238E27FC236}">
                <a16:creationId xmlns:a16="http://schemas.microsoft.com/office/drawing/2014/main" id="{1F01B002-81C9-8FFC-E7EC-79018550B2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8966" y="1338277"/>
            <a:ext cx="1755169" cy="1755169"/>
          </a:xfrm>
          <a:prstGeom prst="rect">
            <a:avLst/>
          </a:prstGeom>
        </p:spPr>
      </p:pic>
    </p:spTree>
    <p:extLst>
      <p:ext uri="{BB962C8B-B14F-4D97-AF65-F5344CB8AC3E}">
        <p14:creationId xmlns:p14="http://schemas.microsoft.com/office/powerpoint/2010/main" val="414108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Queue Storage</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endParaRPr lang="en-US" dirty="0"/>
          </a:p>
          <a:p>
            <a:r>
              <a:rPr lang="en-US" dirty="0"/>
              <a:t>Simple and flexible</a:t>
            </a:r>
          </a:p>
          <a:p>
            <a:r>
              <a:rPr lang="en-US" dirty="0"/>
              <a:t>Queue Storage allows over 80GB of data in a queue</a:t>
            </a:r>
          </a:p>
          <a:p>
            <a:r>
              <a:rPr lang="en-US" dirty="0"/>
              <a:t>Tracks progress for message processing, allowing several workers to process information in the event of failures</a:t>
            </a:r>
          </a:p>
          <a:p>
            <a:r>
              <a:rPr lang="en-US" dirty="0"/>
              <a:t>Provides server-side logs of transactions in queues</a:t>
            </a:r>
          </a:p>
          <a:p>
            <a:r>
              <a:rPr lang="en-US" dirty="0"/>
              <a:t>More costly than Service Bus</a:t>
            </a:r>
          </a:p>
          <a:p>
            <a:r>
              <a:rPr lang="en-US" dirty="0"/>
              <a:t>Maximum Message live time is 7 days</a:t>
            </a:r>
          </a:p>
          <a:p>
            <a:endParaRPr lang="en-US" dirty="0"/>
          </a:p>
          <a:p>
            <a:endParaRPr lang="en-US" dirty="0"/>
          </a:p>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89</a:t>
            </a:fld>
            <a:endParaRPr/>
          </a:p>
        </p:txBody>
      </p:sp>
      <p:pic>
        <p:nvPicPr>
          <p:cNvPr id="2" name="Graphic 1">
            <a:extLst>
              <a:ext uri="{FF2B5EF4-FFF2-40B4-BE49-F238E27FC236}">
                <a16:creationId xmlns:a16="http://schemas.microsoft.com/office/drawing/2014/main" id="{1F01B002-81C9-8FFC-E7EC-79018550B2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8966" y="1338277"/>
            <a:ext cx="1755169" cy="1755169"/>
          </a:xfrm>
          <a:prstGeom prst="rect">
            <a:avLst/>
          </a:prstGeom>
        </p:spPr>
      </p:pic>
    </p:spTree>
    <p:extLst>
      <p:ext uri="{BB962C8B-B14F-4D97-AF65-F5344CB8AC3E}">
        <p14:creationId xmlns:p14="http://schemas.microsoft.com/office/powerpoint/2010/main" val="325498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1" end="1"/>
                                            </p:txEl>
                                          </p:spTgt>
                                        </p:tgtEl>
                                        <p:attrNameLst>
                                          <p:attrName>style.visibility</p:attrName>
                                        </p:attrNameLst>
                                      </p:cBhvr>
                                      <p:to>
                                        <p:strVal val="visible"/>
                                      </p:to>
                                    </p:set>
                                    <p:animEffect transition="in" filter="fade">
                                      <p:cBhvr>
                                        <p:cTn id="7" dur="500"/>
                                        <p:tgtEl>
                                          <p:spTgt spid="5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2" end="2"/>
                                            </p:txEl>
                                          </p:spTgt>
                                        </p:tgtEl>
                                        <p:attrNameLst>
                                          <p:attrName>style.visibility</p:attrName>
                                        </p:attrNameLst>
                                      </p:cBhvr>
                                      <p:to>
                                        <p:strVal val="visible"/>
                                      </p:to>
                                    </p:set>
                                    <p:animEffect transition="in" filter="fade">
                                      <p:cBhvr>
                                        <p:cTn id="12" dur="500"/>
                                        <p:tgtEl>
                                          <p:spTgt spid="5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3" end="3"/>
                                            </p:txEl>
                                          </p:spTgt>
                                        </p:tgtEl>
                                        <p:attrNameLst>
                                          <p:attrName>style.visibility</p:attrName>
                                        </p:attrNameLst>
                                      </p:cBhvr>
                                      <p:to>
                                        <p:strVal val="visible"/>
                                      </p:to>
                                    </p:set>
                                    <p:animEffect transition="in" filter="fade">
                                      <p:cBhvr>
                                        <p:cTn id="17" dur="500"/>
                                        <p:tgtEl>
                                          <p:spTgt spid="59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4" end="4"/>
                                            </p:txEl>
                                          </p:spTgt>
                                        </p:tgtEl>
                                        <p:attrNameLst>
                                          <p:attrName>style.visibility</p:attrName>
                                        </p:attrNameLst>
                                      </p:cBhvr>
                                      <p:to>
                                        <p:strVal val="visible"/>
                                      </p:to>
                                    </p:set>
                                    <p:animEffect transition="in" filter="fade">
                                      <p:cBhvr>
                                        <p:cTn id="22" dur="500"/>
                                        <p:tgtEl>
                                          <p:spTgt spid="59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5" end="5"/>
                                            </p:txEl>
                                          </p:spTgt>
                                        </p:tgtEl>
                                        <p:attrNameLst>
                                          <p:attrName>style.visibility</p:attrName>
                                        </p:attrNameLst>
                                      </p:cBhvr>
                                      <p:to>
                                        <p:strVal val="visible"/>
                                      </p:to>
                                    </p:set>
                                    <p:animEffect transition="in" filter="fade">
                                      <p:cBhvr>
                                        <p:cTn id="27" dur="500"/>
                                        <p:tgtEl>
                                          <p:spTgt spid="59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6" end="6"/>
                                            </p:txEl>
                                          </p:spTgt>
                                        </p:tgtEl>
                                        <p:attrNameLst>
                                          <p:attrName>style.visibility</p:attrName>
                                        </p:attrNameLst>
                                      </p:cBhvr>
                                      <p:to>
                                        <p:strVal val="visible"/>
                                      </p:to>
                                    </p:set>
                                    <p:animEffect transition="in" filter="fade">
                                      <p:cBhvr>
                                        <p:cTn id="32" dur="500"/>
                                        <p:tgtEl>
                                          <p:spTgt spid="5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t>What is Microsoft Azure?</a:t>
            </a:r>
            <a:endParaRPr b="1" dirty="0"/>
          </a:p>
        </p:txBody>
      </p:sp>
      <p:sp>
        <p:nvSpPr>
          <p:cNvPr id="595" name="Google Shape;595;p17"/>
          <p:cNvSpPr txBox="1">
            <a:spLocks noGrp="1"/>
          </p:cNvSpPr>
          <p:nvPr>
            <p:ph type="body" idx="1"/>
          </p:nvPr>
        </p:nvSpPr>
        <p:spPr>
          <a:xfrm>
            <a:off x="415228" y="1762287"/>
            <a:ext cx="6559510" cy="2840842"/>
          </a:xfrm>
          <a:prstGeom prst="rect">
            <a:avLst/>
          </a:prstGeom>
        </p:spPr>
        <p:txBody>
          <a:bodyPr spcFirstLastPara="1" wrap="square" lIns="0" tIns="0" rIns="0" bIns="0" anchor="t" anchorCtr="0">
            <a:noAutofit/>
          </a:bodyPr>
          <a:lstStyle/>
          <a:p>
            <a:r>
              <a:rPr lang="en-US" sz="2000" dirty="0"/>
              <a:t>Microsoft Azure is Microsoft's cloud computing platform, providing several services for development and hosting.</a:t>
            </a:r>
          </a:p>
          <a:p>
            <a:r>
              <a:rPr lang="en-US" sz="2000" dirty="0"/>
              <a:t>Azure enables the rapid development of solutions and is a cloud hosting alternative to on-prem environments. </a:t>
            </a:r>
          </a:p>
          <a:p>
            <a:r>
              <a:rPr lang="en-US" sz="2000" dirty="0"/>
              <a:t>Offers compute, storage, network, and application services</a:t>
            </a:r>
            <a:r>
              <a:rPr lang="en-US" dirty="0"/>
              <a:t>, </a:t>
            </a:r>
            <a:r>
              <a:rPr lang="en-US" sz="2000" dirty="0"/>
              <a:t>allowing you to focus on building great solutions</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597" name="Google Shape;597;p17"/>
          <p:cNvGrpSpPr/>
          <p:nvPr/>
        </p:nvGrpSpPr>
        <p:grpSpPr>
          <a:xfrm>
            <a:off x="6967954" y="826402"/>
            <a:ext cx="1829741" cy="1936253"/>
            <a:chOff x="2183550" y="65875"/>
            <a:chExt cx="4483981" cy="4807045"/>
          </a:xfrm>
        </p:grpSpPr>
        <p:sp>
          <p:nvSpPr>
            <p:cNvPr id="598" name="Google Shape;598;p17"/>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7"/>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7"/>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7"/>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7"/>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7"/>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7"/>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0" name="Google Shape;620;p17"/>
            <p:cNvGrpSpPr/>
            <p:nvPr/>
          </p:nvGrpSpPr>
          <p:grpSpPr>
            <a:xfrm>
              <a:off x="2428704" y="3970322"/>
              <a:ext cx="350131" cy="370523"/>
              <a:chOff x="4512354" y="4952197"/>
              <a:chExt cx="350131" cy="370523"/>
            </a:xfrm>
          </p:grpSpPr>
          <p:grpSp>
            <p:nvGrpSpPr>
              <p:cNvPr id="621" name="Google Shape;621;p17"/>
              <p:cNvGrpSpPr/>
              <p:nvPr/>
            </p:nvGrpSpPr>
            <p:grpSpPr>
              <a:xfrm>
                <a:off x="4512354" y="5116449"/>
                <a:ext cx="343196" cy="206271"/>
                <a:chOff x="4512354" y="5116449"/>
                <a:chExt cx="343196" cy="206271"/>
              </a:xfrm>
            </p:grpSpPr>
            <p:sp>
              <p:nvSpPr>
                <p:cNvPr id="622" name="Google Shape;622;p17"/>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7"/>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7"/>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 name="Google Shape;625;p17"/>
                <p:cNvGrpSpPr/>
                <p:nvPr/>
              </p:nvGrpSpPr>
              <p:grpSpPr>
                <a:xfrm>
                  <a:off x="4592868" y="5212556"/>
                  <a:ext cx="96807" cy="56007"/>
                  <a:chOff x="4592868" y="5212556"/>
                  <a:chExt cx="96807" cy="56007"/>
                </a:xfrm>
              </p:grpSpPr>
              <p:sp>
                <p:nvSpPr>
                  <p:cNvPr id="626" name="Google Shape;626;p17"/>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7"/>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8" name="Google Shape;628;p17"/>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7"/>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7"/>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7"/>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7"/>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7"/>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7"/>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7"/>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7"/>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7"/>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7"/>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7"/>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7"/>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7"/>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7"/>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7"/>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7"/>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7"/>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7"/>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7"/>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7"/>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7"/>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7"/>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7"/>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7"/>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7"/>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7"/>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7"/>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7"/>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7"/>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7"/>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7"/>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7"/>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7"/>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7"/>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7"/>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7"/>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7"/>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7"/>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7"/>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7"/>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7"/>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7"/>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7"/>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7"/>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7"/>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7"/>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7"/>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7"/>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7"/>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7"/>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7"/>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7"/>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7"/>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7"/>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7"/>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7"/>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7"/>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7"/>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7"/>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7"/>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7"/>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7"/>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7"/>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2" name="Google Shape;692;p17"/>
              <p:cNvGrpSpPr/>
              <p:nvPr/>
            </p:nvGrpSpPr>
            <p:grpSpPr>
              <a:xfrm>
                <a:off x="4655095" y="4952197"/>
                <a:ext cx="207390" cy="280361"/>
                <a:chOff x="4655095" y="4952197"/>
                <a:chExt cx="207390" cy="280361"/>
              </a:xfrm>
            </p:grpSpPr>
            <p:grpSp>
              <p:nvGrpSpPr>
                <p:cNvPr id="693" name="Google Shape;693;p17"/>
                <p:cNvGrpSpPr/>
                <p:nvPr/>
              </p:nvGrpSpPr>
              <p:grpSpPr>
                <a:xfrm>
                  <a:off x="4655095" y="4952197"/>
                  <a:ext cx="207390" cy="280361"/>
                  <a:chOff x="4655095" y="4952197"/>
                  <a:chExt cx="207390" cy="280361"/>
                </a:xfrm>
              </p:grpSpPr>
              <p:sp>
                <p:nvSpPr>
                  <p:cNvPr id="694" name="Google Shape;694;p17"/>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7"/>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7"/>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9" name="Google Shape;699;p17"/>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7"/>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7"/>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02" name="Google Shape;702;p17"/>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7"/>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7"/>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7"/>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7"/>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7"/>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7"/>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7"/>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7"/>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7"/>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7"/>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7"/>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7"/>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7"/>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7"/>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7"/>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7"/>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7"/>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7"/>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7"/>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7"/>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7"/>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7"/>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7"/>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7"/>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7"/>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7"/>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7"/>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7"/>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17"/>
            <p:cNvGrpSpPr/>
            <p:nvPr/>
          </p:nvGrpSpPr>
          <p:grpSpPr>
            <a:xfrm>
              <a:off x="6161836" y="4215479"/>
              <a:ext cx="350682" cy="265782"/>
              <a:chOff x="6621095" y="1452181"/>
              <a:chExt cx="330894" cy="250785"/>
            </a:xfrm>
          </p:grpSpPr>
          <p:sp>
            <p:nvSpPr>
              <p:cNvPr id="732" name="Google Shape;732;p1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54737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Azure Service Bus</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Handles messages up </a:t>
            </a:r>
            <a:r>
              <a:rPr lang="en-US"/>
              <a:t>to 1MB </a:t>
            </a:r>
            <a:r>
              <a:rPr lang="en-US" dirty="0"/>
              <a:t>(as opposed to the 64KB limit on Queue Storage)</a:t>
            </a:r>
          </a:p>
          <a:p>
            <a:r>
              <a:rPr lang="en-US" dirty="0"/>
              <a:t>Supports several enterprise-level features that ensure accurate message delivery</a:t>
            </a:r>
          </a:p>
          <a:p>
            <a:r>
              <a:rPr lang="en-US" dirty="0"/>
              <a:t>Supports FIFO for ordered delivery</a:t>
            </a:r>
          </a:p>
          <a:p>
            <a:r>
              <a:rPr lang="en-US" dirty="0"/>
              <a:t>Supports topics, a collection of queues </a:t>
            </a:r>
          </a:p>
          <a:p>
            <a:r>
              <a:rPr lang="en-US" dirty="0"/>
              <a:t>Supports message transactions to ensure message consistency</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90</a:t>
            </a:fld>
            <a:endParaRPr/>
          </a:p>
        </p:txBody>
      </p:sp>
      <p:pic>
        <p:nvPicPr>
          <p:cNvPr id="2" name="Graphic 1">
            <a:extLst>
              <a:ext uri="{FF2B5EF4-FFF2-40B4-BE49-F238E27FC236}">
                <a16:creationId xmlns:a16="http://schemas.microsoft.com/office/drawing/2014/main" id="{1F01B002-81C9-8FFC-E7EC-79018550B2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8966" y="1338277"/>
            <a:ext cx="1755169" cy="1755169"/>
          </a:xfrm>
          <a:prstGeom prst="rect">
            <a:avLst/>
          </a:prstGeom>
        </p:spPr>
      </p:pic>
    </p:spTree>
    <p:extLst>
      <p:ext uri="{BB962C8B-B14F-4D97-AF65-F5344CB8AC3E}">
        <p14:creationId xmlns:p14="http://schemas.microsoft.com/office/powerpoint/2010/main" val="405967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Queue</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91</a:t>
            </a:fld>
            <a:endParaRPr/>
          </a:p>
        </p:txBody>
      </p:sp>
      <p:pic>
        <p:nvPicPr>
          <p:cNvPr id="2" name="Graphic 1">
            <a:extLst>
              <a:ext uri="{FF2B5EF4-FFF2-40B4-BE49-F238E27FC236}">
                <a16:creationId xmlns:a16="http://schemas.microsoft.com/office/drawing/2014/main" id="{1F01B002-81C9-8FFC-E7EC-79018550B2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8966" y="1338277"/>
            <a:ext cx="1755169" cy="1755169"/>
          </a:xfrm>
          <a:prstGeom prst="rect">
            <a:avLst/>
          </a:prstGeom>
        </p:spPr>
      </p:pic>
      <p:pic>
        <p:nvPicPr>
          <p:cNvPr id="1026" name="Picture 2" descr="Azure Service Bus - Intellipaat">
            <a:extLst>
              <a:ext uri="{FF2B5EF4-FFF2-40B4-BE49-F238E27FC236}">
                <a16:creationId xmlns:a16="http://schemas.microsoft.com/office/drawing/2014/main" id="{D1CB7A2A-4E18-ADC8-CFE9-92DB16BE8B6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43" y="2048291"/>
            <a:ext cx="7063136" cy="130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93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Queue</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92</a:t>
            </a:fld>
            <a:endParaRPr/>
          </a:p>
        </p:txBody>
      </p:sp>
      <p:pic>
        <p:nvPicPr>
          <p:cNvPr id="2" name="Graphic 1">
            <a:extLst>
              <a:ext uri="{FF2B5EF4-FFF2-40B4-BE49-F238E27FC236}">
                <a16:creationId xmlns:a16="http://schemas.microsoft.com/office/drawing/2014/main" id="{1F01B002-81C9-8FFC-E7EC-79018550B2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8966" y="1338277"/>
            <a:ext cx="1755169" cy="1755169"/>
          </a:xfrm>
          <a:prstGeom prst="rect">
            <a:avLst/>
          </a:prstGeom>
        </p:spPr>
      </p:pic>
      <p:pic>
        <p:nvPicPr>
          <p:cNvPr id="2050" name="Picture 2" descr="Azure — Difference between Azure Service Bus Queues and Topics | by Ashish  Patel | Awesome Azure | Medium">
            <a:extLst>
              <a:ext uri="{FF2B5EF4-FFF2-40B4-BE49-F238E27FC236}">
                <a16:creationId xmlns:a16="http://schemas.microsoft.com/office/drawing/2014/main" id="{2791CE5A-A7B1-C038-985A-9C30D2F91A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455303"/>
            <a:ext cx="9144000" cy="4181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1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Service bus Review</a:t>
            </a:r>
            <a:endParaRPr b="1" dirty="0"/>
          </a:p>
        </p:txBody>
      </p:sp>
      <p:sp>
        <p:nvSpPr>
          <p:cNvPr id="595" name="Google Shape;595;p17"/>
          <p:cNvSpPr txBox="1">
            <a:spLocks noGrp="1"/>
          </p:cNvSpPr>
          <p:nvPr>
            <p:ph type="body" idx="1"/>
          </p:nvPr>
        </p:nvSpPr>
        <p:spPr>
          <a:xfrm>
            <a:off x="457200" y="1497633"/>
            <a:ext cx="6559510" cy="2840842"/>
          </a:xfrm>
          <a:prstGeom prst="rect">
            <a:avLst/>
          </a:prstGeom>
        </p:spPr>
        <p:txBody>
          <a:bodyPr spcFirstLastPara="1" wrap="square" lIns="0" tIns="0" rIns="0" bIns="0" anchor="t" anchorCtr="0">
            <a:noAutofit/>
          </a:bodyPr>
          <a:lstStyle/>
          <a:p>
            <a:r>
              <a:rPr lang="en-US" dirty="0"/>
              <a:t>How to create a Service Bus Namespace</a:t>
            </a:r>
          </a:p>
          <a:p>
            <a:r>
              <a:rPr lang="en-US" dirty="0"/>
              <a:t>How to create a Queue</a:t>
            </a:r>
          </a:p>
          <a:p>
            <a:r>
              <a:rPr lang="en-US" dirty="0"/>
              <a:t>How to create a topic</a:t>
            </a:r>
          </a:p>
          <a:p>
            <a:r>
              <a:rPr lang="en-US" dirty="0"/>
              <a:t>How to Send and Receive Messages from Queues</a:t>
            </a:r>
          </a:p>
          <a:p>
            <a:r>
              <a:rPr lang="en-US" dirty="0"/>
              <a:t>How to Topics and Subscriptions (Pub/Sub Pattern)</a:t>
            </a:r>
          </a:p>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93</a:t>
            </a:fld>
            <a:endParaRPr/>
          </a:p>
        </p:txBody>
      </p:sp>
      <p:pic>
        <p:nvPicPr>
          <p:cNvPr id="4" name="Graphic 3">
            <a:extLst>
              <a:ext uri="{FF2B5EF4-FFF2-40B4-BE49-F238E27FC236}">
                <a16:creationId xmlns:a16="http://schemas.microsoft.com/office/drawing/2014/main" id="{8AD6DB38-0BB9-6530-FCA3-6FB932DCC5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9828" y="1497633"/>
            <a:ext cx="1755169" cy="1755169"/>
          </a:xfrm>
          <a:prstGeom prst="rect">
            <a:avLst/>
          </a:prstGeom>
        </p:spPr>
      </p:pic>
    </p:spTree>
    <p:extLst>
      <p:ext uri="{BB962C8B-B14F-4D97-AF65-F5344CB8AC3E}">
        <p14:creationId xmlns:p14="http://schemas.microsoft.com/office/powerpoint/2010/main" val="220224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964811" y="1863600"/>
            <a:ext cx="7859519"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6000" b="1" dirty="0"/>
              <a:t>Azure Functions</a:t>
            </a:r>
          </a:p>
        </p:txBody>
      </p:sp>
      <p:sp>
        <p:nvSpPr>
          <p:cNvPr id="2" name="Rectangle 1">
            <a:extLst>
              <a:ext uri="{FF2B5EF4-FFF2-40B4-BE49-F238E27FC236}">
                <a16:creationId xmlns:a16="http://schemas.microsoft.com/office/drawing/2014/main" id="{A4A654FB-1E73-39E0-1017-F5256365A170}"/>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8B5E8A4-B08D-23ED-666B-9F149003FDE4}"/>
              </a:ext>
            </a:extLst>
          </p:cNvPr>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62299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Objectives</a:t>
            </a:r>
            <a:endParaRPr b="1" dirty="0"/>
          </a:p>
        </p:txBody>
      </p:sp>
      <p:sp>
        <p:nvSpPr>
          <p:cNvPr id="595" name="Google Shape;595;p17"/>
          <p:cNvSpPr txBox="1">
            <a:spLocks noGrp="1"/>
          </p:cNvSpPr>
          <p:nvPr>
            <p:ph type="body" idx="1"/>
          </p:nvPr>
        </p:nvSpPr>
        <p:spPr>
          <a:xfrm>
            <a:off x="457200" y="1497633"/>
            <a:ext cx="6559510" cy="2840842"/>
          </a:xfrm>
          <a:prstGeom prst="rect">
            <a:avLst/>
          </a:prstGeom>
        </p:spPr>
        <p:txBody>
          <a:bodyPr spcFirstLastPara="1" wrap="square" lIns="0" tIns="0" rIns="0" bIns="0" anchor="t" anchorCtr="0">
            <a:noAutofit/>
          </a:bodyPr>
          <a:lstStyle/>
          <a:p>
            <a:r>
              <a:rPr lang="en-US" dirty="0"/>
              <a:t>Learn about Azure Functions</a:t>
            </a:r>
          </a:p>
          <a:p>
            <a:r>
              <a:rPr lang="en-US" dirty="0"/>
              <a:t>Understand serverless architecture</a:t>
            </a:r>
          </a:p>
          <a:p>
            <a:r>
              <a:rPr lang="en-US" dirty="0"/>
              <a:t>Develop Azure Functions with Azure Portal, Visual Studio, and Visual Studio Code. </a:t>
            </a:r>
          </a:p>
          <a:p>
            <a:r>
              <a:rPr lang="en-US" dirty="0"/>
              <a:t>Learn how to build event-driven applications</a:t>
            </a:r>
          </a:p>
          <a:p>
            <a:r>
              <a:rPr lang="en-US" dirty="0"/>
              <a:t>Use Durable Functions for workflows</a:t>
            </a:r>
          </a:p>
          <a:p>
            <a:endParaRPr lang="en-US" dirty="0"/>
          </a:p>
          <a:p>
            <a:endParaRPr lang="en-US" dirty="0"/>
          </a:p>
          <a:p>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95</a:t>
            </a:fld>
            <a:endParaRPr/>
          </a:p>
        </p:txBody>
      </p:sp>
      <p:pic>
        <p:nvPicPr>
          <p:cNvPr id="3" name="Graphic 2">
            <a:extLst>
              <a:ext uri="{FF2B5EF4-FFF2-40B4-BE49-F238E27FC236}">
                <a16:creationId xmlns:a16="http://schemas.microsoft.com/office/drawing/2014/main" id="{4483D764-CC99-6188-971C-4E22B05C58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0787" y="1586928"/>
            <a:ext cx="1769139" cy="1769139"/>
          </a:xfrm>
          <a:prstGeom prst="rect">
            <a:avLst/>
          </a:prstGeom>
        </p:spPr>
      </p:pic>
    </p:spTree>
    <p:extLst>
      <p:ext uri="{BB962C8B-B14F-4D97-AF65-F5344CB8AC3E}">
        <p14:creationId xmlns:p14="http://schemas.microsoft.com/office/powerpoint/2010/main" val="61501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Exploring Azure Functions</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A serverless solution allowing you to </a:t>
            </a:r>
          </a:p>
          <a:p>
            <a:pPr lvl="1"/>
            <a:r>
              <a:rPr lang="en-US" dirty="0"/>
              <a:t>write less code, </a:t>
            </a:r>
          </a:p>
          <a:p>
            <a:pPr lvl="1"/>
            <a:r>
              <a:rPr lang="en-US" dirty="0"/>
              <a:t>maintain less infrastructure, </a:t>
            </a:r>
          </a:p>
          <a:p>
            <a:pPr lvl="1"/>
            <a:r>
              <a:rPr lang="en-US" dirty="0"/>
              <a:t>save on costs. </a:t>
            </a:r>
          </a:p>
          <a:p>
            <a:r>
              <a:rPr lang="en-US" dirty="0"/>
              <a:t>Allows you to focus on writing code and not hardware and maintenance</a:t>
            </a:r>
          </a:p>
          <a:p>
            <a:r>
              <a:rPr lang="en-US" dirty="0"/>
              <a:t>Allows us to develop event driven applications. Code runs when needed, based on some external factor</a:t>
            </a:r>
          </a:p>
          <a:p>
            <a:r>
              <a:rPr lang="en-US" dirty="0"/>
              <a:t>Scalable and reliable solution</a:t>
            </a:r>
            <a:br>
              <a:rPr lang="en-US" dirty="0"/>
            </a:br>
            <a:endParaRPr lang="en-US"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96</a:t>
            </a:fld>
            <a:endParaRPr/>
          </a:p>
        </p:txBody>
      </p:sp>
      <p:pic>
        <p:nvPicPr>
          <p:cNvPr id="3" name="Graphic 2">
            <a:extLst>
              <a:ext uri="{FF2B5EF4-FFF2-40B4-BE49-F238E27FC236}">
                <a16:creationId xmlns:a16="http://schemas.microsoft.com/office/drawing/2014/main" id="{75B34B1C-0EC1-8A3A-7780-5697C5CA7D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0787" y="1586928"/>
            <a:ext cx="1769139" cy="1769139"/>
          </a:xfrm>
          <a:prstGeom prst="rect">
            <a:avLst/>
          </a:prstGeom>
        </p:spPr>
      </p:pic>
    </p:spTree>
    <p:extLst>
      <p:ext uri="{BB962C8B-B14F-4D97-AF65-F5344CB8AC3E}">
        <p14:creationId xmlns:p14="http://schemas.microsoft.com/office/powerpoint/2010/main" val="177108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5">
                                            <p:txEl>
                                              <p:pRg st="6" end="6"/>
                                            </p:txEl>
                                          </p:spTgt>
                                        </p:tgtEl>
                                        <p:attrNameLst>
                                          <p:attrName>style.visibility</p:attrName>
                                        </p:attrNameLst>
                                      </p:cBhvr>
                                      <p:to>
                                        <p:strVal val="visible"/>
                                      </p:to>
                                    </p:set>
                                    <p:animEffect transition="in" filter="fade">
                                      <p:cBhvr>
                                        <p:cTn id="37" dur="500"/>
                                        <p:tgtEl>
                                          <p:spTgt spid="5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Exploring Azure Functions</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Scenarios:</a:t>
            </a:r>
          </a:p>
          <a:p>
            <a:pPr lvl="1"/>
            <a:r>
              <a:rPr lang="en-US" dirty="0"/>
              <a:t>RESTful API</a:t>
            </a:r>
          </a:p>
          <a:p>
            <a:pPr lvl="1"/>
            <a:r>
              <a:rPr lang="en-US" dirty="0"/>
              <a:t>Process BLOB storage uploads and activities</a:t>
            </a:r>
          </a:p>
          <a:p>
            <a:pPr lvl="1"/>
            <a:r>
              <a:rPr lang="en-US" dirty="0"/>
              <a:t>Real-time data processing (Azure SQL or Cosmos DB)</a:t>
            </a:r>
          </a:p>
          <a:p>
            <a:pPr lvl="1"/>
            <a:r>
              <a:rPr lang="en-US" dirty="0"/>
              <a:t>Process messages in queues and service bus</a:t>
            </a:r>
          </a:p>
          <a:p>
            <a:pPr lvl="1"/>
            <a:r>
              <a:rPr lang="en-US" dirty="0"/>
              <a:t>Scheduled tasks</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97</a:t>
            </a:fld>
            <a:endParaRPr/>
          </a:p>
        </p:txBody>
      </p:sp>
      <p:pic>
        <p:nvPicPr>
          <p:cNvPr id="3" name="Graphic 2">
            <a:extLst>
              <a:ext uri="{FF2B5EF4-FFF2-40B4-BE49-F238E27FC236}">
                <a16:creationId xmlns:a16="http://schemas.microsoft.com/office/drawing/2014/main" id="{75B34B1C-0EC1-8A3A-7780-5697C5CA7D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0787" y="1586928"/>
            <a:ext cx="1769139" cy="1769139"/>
          </a:xfrm>
          <a:prstGeom prst="rect">
            <a:avLst/>
          </a:prstGeom>
        </p:spPr>
      </p:pic>
    </p:spTree>
    <p:extLst>
      <p:ext uri="{BB962C8B-B14F-4D97-AF65-F5344CB8AC3E}">
        <p14:creationId xmlns:p14="http://schemas.microsoft.com/office/powerpoint/2010/main" val="59836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4" end="4"/>
                                            </p:txEl>
                                          </p:spTgt>
                                        </p:tgtEl>
                                        <p:attrNameLst>
                                          <p:attrName>style.visibility</p:attrName>
                                        </p:attrNameLst>
                                      </p:cBhvr>
                                      <p:to>
                                        <p:strVal val="visible"/>
                                      </p:to>
                                    </p:set>
                                    <p:animEffect transition="in" filter="fade">
                                      <p:cBhvr>
                                        <p:cTn id="27" dur="500"/>
                                        <p:tgtEl>
                                          <p:spTgt spid="5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5" end="5"/>
                                            </p:txEl>
                                          </p:spTgt>
                                        </p:tgtEl>
                                        <p:attrNameLst>
                                          <p:attrName>style.visibility</p:attrName>
                                        </p:attrNameLst>
                                      </p:cBhvr>
                                      <p:to>
                                        <p:strVal val="visible"/>
                                      </p:to>
                                    </p:set>
                                    <p:animEffect transition="in" filter="fade">
                                      <p:cBhvr>
                                        <p:cTn id="32" dur="500"/>
                                        <p:tgtEl>
                                          <p:spTgt spid="5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Exploring Azure Functions</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Supports several languages</a:t>
            </a:r>
          </a:p>
          <a:p>
            <a:pPr lvl="1"/>
            <a:r>
              <a:rPr lang="en-US" dirty="0"/>
              <a:t>C#</a:t>
            </a:r>
          </a:p>
          <a:p>
            <a:pPr lvl="1"/>
            <a:r>
              <a:rPr lang="en-US" dirty="0"/>
              <a:t>Java</a:t>
            </a:r>
          </a:p>
          <a:p>
            <a:pPr lvl="1"/>
            <a:r>
              <a:rPr lang="en-US" dirty="0"/>
              <a:t>JavaScript</a:t>
            </a:r>
          </a:p>
          <a:p>
            <a:pPr lvl="1"/>
            <a:r>
              <a:rPr lang="en-US" dirty="0"/>
              <a:t>PowerShell</a:t>
            </a:r>
          </a:p>
          <a:p>
            <a:pPr lvl="1"/>
            <a:r>
              <a:rPr lang="en-US" dirty="0"/>
              <a:t>Python</a:t>
            </a:r>
          </a:p>
          <a:p>
            <a:pPr lvl="1"/>
            <a:r>
              <a:rPr lang="en-US" dirty="0"/>
              <a:t>Rust/Go</a:t>
            </a:r>
          </a:p>
          <a:p>
            <a:pPr lvl="1"/>
            <a:r>
              <a:rPr lang="en-US" dirty="0"/>
              <a:t>TypeScript</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98</a:t>
            </a:fld>
            <a:endParaRPr/>
          </a:p>
        </p:txBody>
      </p:sp>
      <p:pic>
        <p:nvPicPr>
          <p:cNvPr id="3" name="Graphic 2">
            <a:extLst>
              <a:ext uri="{FF2B5EF4-FFF2-40B4-BE49-F238E27FC236}">
                <a16:creationId xmlns:a16="http://schemas.microsoft.com/office/drawing/2014/main" id="{75B34B1C-0EC1-8A3A-7780-5697C5CA7D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0787" y="1586928"/>
            <a:ext cx="1769139" cy="1769139"/>
          </a:xfrm>
          <a:prstGeom prst="rect">
            <a:avLst/>
          </a:prstGeom>
        </p:spPr>
      </p:pic>
    </p:spTree>
    <p:extLst>
      <p:ext uri="{BB962C8B-B14F-4D97-AF65-F5344CB8AC3E}">
        <p14:creationId xmlns:p14="http://schemas.microsoft.com/office/powerpoint/2010/main" val="158130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8437772" cy="1082700"/>
          </a:xfrm>
          <a:prstGeom prst="rect">
            <a:avLst/>
          </a:prstGeom>
        </p:spPr>
        <p:txBody>
          <a:bodyPr spcFirstLastPara="1" wrap="square" lIns="0" tIns="0" rIns="0" bIns="0" anchor="t" anchorCtr="0">
            <a:noAutofit/>
          </a:bodyPr>
          <a:lstStyle/>
          <a:p>
            <a:pPr lvl="0"/>
            <a:r>
              <a:rPr lang="en-US" b="1" dirty="0"/>
              <a:t>Exploring Azure Functions</a:t>
            </a:r>
          </a:p>
        </p:txBody>
      </p:sp>
      <p:sp>
        <p:nvSpPr>
          <p:cNvPr id="595" name="Google Shape;595;p17"/>
          <p:cNvSpPr txBox="1">
            <a:spLocks noGrp="1"/>
          </p:cNvSpPr>
          <p:nvPr>
            <p:ph type="body" idx="1"/>
          </p:nvPr>
        </p:nvSpPr>
        <p:spPr>
          <a:xfrm>
            <a:off x="368037" y="1205479"/>
            <a:ext cx="6833312" cy="3658673"/>
          </a:xfrm>
          <a:prstGeom prst="rect">
            <a:avLst/>
          </a:prstGeom>
        </p:spPr>
        <p:txBody>
          <a:bodyPr spcFirstLastPara="1" wrap="square" lIns="0" tIns="0" rIns="0" bIns="0" anchor="t" anchorCtr="0">
            <a:noAutofit/>
          </a:bodyPr>
          <a:lstStyle/>
          <a:p>
            <a:r>
              <a:rPr lang="en-US" dirty="0"/>
              <a:t>Pricing options:</a:t>
            </a:r>
          </a:p>
          <a:p>
            <a:pPr lvl="1"/>
            <a:r>
              <a:rPr lang="en-US" dirty="0"/>
              <a:t>Consumption – Pay as You Go</a:t>
            </a:r>
          </a:p>
          <a:p>
            <a:pPr lvl="1"/>
            <a:r>
              <a:rPr lang="en-US" dirty="0"/>
              <a:t>Premium – Have preset resources allocated</a:t>
            </a:r>
          </a:p>
          <a:p>
            <a:pPr lvl="1"/>
            <a:r>
              <a:rPr lang="en-US" dirty="0"/>
              <a:t>App Service Plan – Host like an app service web app</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99</a:t>
            </a:fld>
            <a:endParaRPr/>
          </a:p>
        </p:txBody>
      </p:sp>
      <p:pic>
        <p:nvPicPr>
          <p:cNvPr id="3" name="Graphic 2">
            <a:extLst>
              <a:ext uri="{FF2B5EF4-FFF2-40B4-BE49-F238E27FC236}">
                <a16:creationId xmlns:a16="http://schemas.microsoft.com/office/drawing/2014/main" id="{75B34B1C-0EC1-8A3A-7780-5697C5CA7D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0787" y="1586928"/>
            <a:ext cx="1769139" cy="1769139"/>
          </a:xfrm>
          <a:prstGeom prst="rect">
            <a:avLst/>
          </a:prstGeom>
        </p:spPr>
      </p:pic>
    </p:spTree>
    <p:extLst>
      <p:ext uri="{BB962C8B-B14F-4D97-AF65-F5344CB8AC3E}">
        <p14:creationId xmlns:p14="http://schemas.microsoft.com/office/powerpoint/2010/main" val="364380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xEl>
                                              <p:pRg st="0" end="0"/>
                                            </p:txEl>
                                          </p:spTgt>
                                        </p:tgtEl>
                                        <p:attrNameLst>
                                          <p:attrName>style.visibility</p:attrName>
                                        </p:attrNameLst>
                                      </p:cBhvr>
                                      <p:to>
                                        <p:strVal val="visible"/>
                                      </p:to>
                                    </p:set>
                                    <p:animEffect transition="in" filter="fade">
                                      <p:cBhvr>
                                        <p:cTn id="7" dur="500"/>
                                        <p:tgtEl>
                                          <p:spTgt spid="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1" end="1"/>
                                            </p:txEl>
                                          </p:spTgt>
                                        </p:tgtEl>
                                        <p:attrNameLst>
                                          <p:attrName>style.visibility</p:attrName>
                                        </p:attrNameLst>
                                      </p:cBhvr>
                                      <p:to>
                                        <p:strVal val="visible"/>
                                      </p:to>
                                    </p:set>
                                    <p:animEffect transition="in" filter="fade">
                                      <p:cBhvr>
                                        <p:cTn id="12" dur="500"/>
                                        <p:tgtEl>
                                          <p:spTgt spid="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2" end="2"/>
                                            </p:txEl>
                                          </p:spTgt>
                                        </p:tgtEl>
                                        <p:attrNameLst>
                                          <p:attrName>style.visibility</p:attrName>
                                        </p:attrNameLst>
                                      </p:cBhvr>
                                      <p:to>
                                        <p:strVal val="visible"/>
                                      </p:to>
                                    </p:set>
                                    <p:animEffect transition="in" filter="fade">
                                      <p:cBhvr>
                                        <p:cTn id="17" dur="500"/>
                                        <p:tgtEl>
                                          <p:spTgt spid="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3" end="3"/>
                                            </p:txEl>
                                          </p:spTgt>
                                        </p:tgtEl>
                                        <p:attrNameLst>
                                          <p:attrName>style.visibility</p:attrName>
                                        </p:attrNameLst>
                                      </p:cBhvr>
                                      <p:to>
                                        <p:strVal val="visible"/>
                                      </p:to>
                                    </p:set>
                                    <p:animEffect transition="in" filter="fade">
                                      <p:cBhvr>
                                        <p:cTn id="22" dur="500"/>
                                        <p:tgtEl>
                                          <p:spTgt spid="5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5EC4FAED17FD4FA002B715A7CB3129" ma:contentTypeVersion="19" ma:contentTypeDescription="Create a new document." ma:contentTypeScope="" ma:versionID="0f295b4eaac5758ed5fac4959b75d881">
  <xsd:schema xmlns:xsd="http://www.w3.org/2001/XMLSchema" xmlns:xs="http://www.w3.org/2001/XMLSchema" xmlns:p="http://schemas.microsoft.com/office/2006/metadata/properties" xmlns:ns2="92e4be8c-5aca-45ec-8e17-deab1f90d7c8" xmlns:ns3="92b31412-8c8f-44f1-a883-141cef3f34cc" targetNamespace="http://schemas.microsoft.com/office/2006/metadata/properties" ma:root="true" ma:fieldsID="57dd884e41ecc57e715e77a3a1c4b2cc" ns2:_="" ns3:_="">
    <xsd:import namespace="92e4be8c-5aca-45ec-8e17-deab1f90d7c8"/>
    <xsd:import namespace="92b31412-8c8f-44f1-a883-141cef3f34c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Duration" minOccurs="0"/>
                <xsd:element ref="ns3:MediaLengthInSeconds" minOccurs="0"/>
                <xsd:element ref="ns3:MediaServiceLocation" minOccurs="0"/>
                <xsd:element ref="ns3:lcf76f155ced4ddcb4097134ff3c332f" minOccurs="0"/>
                <xsd:element ref="ns2:TaxCatchAll"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e4be8c-5aca-45ec-8e17-deab1f90d7c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d795d2f5-1cbf-45cb-9409-0dc909a94953}" ma:internalName="TaxCatchAll" ma:showField="CatchAllData" ma:web="92e4be8c-5aca-45ec-8e17-deab1f90d7c8">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2b31412-8c8f-44f1-a883-141cef3f34c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Duration" ma:index="19" nillable="true" ma:displayName="Duration" ma:internalName="Duration">
      <xsd:simpleType>
        <xsd:restriction base="dms:Text">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c4206cbd-ed67-49c0-b8a0-af32ee4f262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2b31412-8c8f-44f1-a883-141cef3f34cc">
      <Terms xmlns="http://schemas.microsoft.com/office/infopath/2007/PartnerControls"/>
    </lcf76f155ced4ddcb4097134ff3c332f>
    <TaxCatchAll xmlns="92e4be8c-5aca-45ec-8e17-deab1f90d7c8" xsi:nil="true"/>
    <Duration xmlns="92b31412-8c8f-44f1-a883-141cef3f34cc" xsi:nil="true"/>
  </documentManagement>
</p:properties>
</file>

<file path=customXml/itemProps1.xml><?xml version="1.0" encoding="utf-8"?>
<ds:datastoreItem xmlns:ds="http://schemas.openxmlformats.org/officeDocument/2006/customXml" ds:itemID="{D818D1BE-499F-4AFA-B25A-C18F67691F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e4be8c-5aca-45ec-8e17-deab1f90d7c8"/>
    <ds:schemaRef ds:uri="92b31412-8c8f-44f1-a883-141cef3f34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B24C2A-CDFD-464F-AAB9-9D36EB6824FE}">
  <ds:schemaRefs>
    <ds:schemaRef ds:uri="http://schemas.microsoft.com/sharepoint/v3/contenttype/forms"/>
  </ds:schemaRefs>
</ds:datastoreItem>
</file>

<file path=customXml/itemProps3.xml><?xml version="1.0" encoding="utf-8"?>
<ds:datastoreItem xmlns:ds="http://schemas.openxmlformats.org/officeDocument/2006/customXml" ds:itemID="{B9B105AE-A1F9-4EAB-89DE-1B02CEF640BD}">
  <ds:schemaRefs>
    <ds:schemaRef ds:uri="http://schemas.microsoft.com/office/2006/metadata/properties"/>
    <ds:schemaRef ds:uri="http://schemas.microsoft.com/office/infopath/2007/PartnerControls"/>
    <ds:schemaRef ds:uri="92b31412-8c8f-44f1-a883-141cef3f34cc"/>
    <ds:schemaRef ds:uri="92e4be8c-5aca-45ec-8e17-deab1f90d7c8"/>
  </ds:schemaRefs>
</ds:datastoreItem>
</file>

<file path=docProps/app.xml><?xml version="1.0" encoding="utf-8"?>
<Properties xmlns="http://schemas.openxmlformats.org/officeDocument/2006/extended-properties" xmlns:vt="http://schemas.openxmlformats.org/officeDocument/2006/docPropsVTypes">
  <TotalTime>30179</TotalTime>
  <Words>9076</Words>
  <Application>Microsoft Office PowerPoint</Application>
  <PresentationFormat>On-screen Show (16:9)</PresentationFormat>
  <Paragraphs>1375</Paragraphs>
  <Slides>179</Slides>
  <Notes>179</Notes>
  <HiddenSlides>0</HiddenSlides>
  <MMClips>0</MMClips>
  <ScaleCrop>false</ScaleCrop>
  <HeadingPairs>
    <vt:vector size="4" baseType="variant">
      <vt:variant>
        <vt:lpstr>Theme</vt:lpstr>
      </vt:variant>
      <vt:variant>
        <vt:i4>1</vt:i4>
      </vt:variant>
      <vt:variant>
        <vt:lpstr>Slide Titles</vt:lpstr>
      </vt:variant>
      <vt:variant>
        <vt:i4>179</vt:i4>
      </vt:variant>
    </vt:vector>
  </HeadingPairs>
  <TitlesOfParts>
    <vt:vector size="180" baseType="lpstr">
      <vt:lpstr>Gaoler template</vt:lpstr>
      <vt:lpstr>Microsoft Azure for .NET Developers</vt:lpstr>
      <vt:lpstr>HELLO!</vt:lpstr>
      <vt:lpstr>About This Course</vt:lpstr>
      <vt:lpstr>Learning Outcomes</vt:lpstr>
      <vt:lpstr>Assumptions</vt:lpstr>
      <vt:lpstr>Development Environment</vt:lpstr>
      <vt:lpstr>Welcome!</vt:lpstr>
      <vt:lpstr>What is Microsoft Azure?</vt:lpstr>
      <vt:lpstr>What is Microsoft Azure?</vt:lpstr>
      <vt:lpstr>Azure Services</vt:lpstr>
      <vt:lpstr>Azure Services</vt:lpstr>
      <vt:lpstr>Azure Services</vt:lpstr>
      <vt:lpstr>Getting Started with Azure</vt:lpstr>
      <vt:lpstr>Getting Started with Azure</vt:lpstr>
      <vt:lpstr>Different Cloud Hosting Options</vt:lpstr>
      <vt:lpstr>Benefits of Microsoft Azure?</vt:lpstr>
      <vt:lpstr>IaaS: Infrastructure as a service  </vt:lpstr>
      <vt:lpstr>PaaS: Platform as a service  </vt:lpstr>
      <vt:lpstr>SaaS: Software as a service  </vt:lpstr>
      <vt:lpstr>Section Review</vt:lpstr>
      <vt:lpstr>Azure in Review</vt:lpstr>
      <vt:lpstr>What is Azure Resource Manager?</vt:lpstr>
      <vt:lpstr>Resource Manager</vt:lpstr>
      <vt:lpstr>Resource Manager</vt:lpstr>
      <vt:lpstr>ARM Clients and Interfaces</vt:lpstr>
      <vt:lpstr>Key Terms </vt:lpstr>
      <vt:lpstr>Key Terms </vt:lpstr>
      <vt:lpstr>Resource Group Scope</vt:lpstr>
      <vt:lpstr>Create Resources via Azure Portal</vt:lpstr>
      <vt:lpstr>Understanding Azure PowerShell</vt:lpstr>
      <vt:lpstr>Understanding Azure CLI</vt:lpstr>
      <vt:lpstr>Create Resources via Azure Portal</vt:lpstr>
      <vt:lpstr>Section Review</vt:lpstr>
      <vt:lpstr>Azure Portal</vt:lpstr>
      <vt:lpstr>Azure PowerShell</vt:lpstr>
      <vt:lpstr>Azure CLI</vt:lpstr>
      <vt:lpstr>ARM Clients and Interfaces</vt:lpstr>
      <vt:lpstr>Section Review</vt:lpstr>
      <vt:lpstr>Azure App Service</vt:lpstr>
      <vt:lpstr>Explore Azure App Service</vt:lpstr>
      <vt:lpstr>Examining Azure App Service</vt:lpstr>
      <vt:lpstr>Reviewing Azure App Service</vt:lpstr>
      <vt:lpstr>Reviewing Azure App Service</vt:lpstr>
      <vt:lpstr>Azure SQL</vt:lpstr>
      <vt:lpstr>Explore Azure SQL</vt:lpstr>
      <vt:lpstr>Environment and Tools</vt:lpstr>
      <vt:lpstr>Azure SQL</vt:lpstr>
      <vt:lpstr>Examining Azure SQL</vt:lpstr>
      <vt:lpstr>Azure SQL Deployment Models</vt:lpstr>
      <vt:lpstr>Benefits of Azure SQL</vt:lpstr>
      <vt:lpstr>Other Azure SQL Offerings</vt:lpstr>
      <vt:lpstr>Entity Framework</vt:lpstr>
      <vt:lpstr>MySQL, PostgreSQL, and MariaDB</vt:lpstr>
      <vt:lpstr>Azure SQL Review</vt:lpstr>
      <vt:lpstr>Azure SQL Review</vt:lpstr>
      <vt:lpstr>Azure Cosmos DB</vt:lpstr>
      <vt:lpstr>Explore Azure Cosmos DB</vt:lpstr>
      <vt:lpstr>Explore Azure Cosmos DB</vt:lpstr>
      <vt:lpstr>Azure Cosmos DB</vt:lpstr>
      <vt:lpstr>Azure Cosmos DB APIs</vt:lpstr>
      <vt:lpstr>Azure Cosmos DB APIs</vt:lpstr>
      <vt:lpstr>Azure Cosmos DB APIs</vt:lpstr>
      <vt:lpstr>Azure Cosmos DB Parts</vt:lpstr>
      <vt:lpstr>Azure Cosmos DB</vt:lpstr>
      <vt:lpstr>Uses for Azure Cosmos DB</vt:lpstr>
      <vt:lpstr>Azure Cosmos DB APIs</vt:lpstr>
      <vt:lpstr>Design Considerations</vt:lpstr>
      <vt:lpstr>Choosing a partition key</vt:lpstr>
      <vt:lpstr>Azure Cosmos DB Review</vt:lpstr>
      <vt:lpstr>Azure Storage Account</vt:lpstr>
      <vt:lpstr>Objectives</vt:lpstr>
      <vt:lpstr>Explore Azure Blob Storage</vt:lpstr>
      <vt:lpstr>Commonly Used For</vt:lpstr>
      <vt:lpstr>Commonly Used For</vt:lpstr>
      <vt:lpstr>Storage Tiers</vt:lpstr>
      <vt:lpstr>Components</vt:lpstr>
      <vt:lpstr>Types of Blobs</vt:lpstr>
      <vt:lpstr>Types of Blobs</vt:lpstr>
      <vt:lpstr>Azure Table Storage</vt:lpstr>
      <vt:lpstr>Azure Queue Storage</vt:lpstr>
      <vt:lpstr>Web Project</vt:lpstr>
      <vt:lpstr>Azure Storage Review</vt:lpstr>
      <vt:lpstr>Azure Service Bus</vt:lpstr>
      <vt:lpstr>Objectives</vt:lpstr>
      <vt:lpstr>Why use Messaging?</vt:lpstr>
      <vt:lpstr>Explore Azure Service Bus</vt:lpstr>
      <vt:lpstr>Explore Azure Service Bus</vt:lpstr>
      <vt:lpstr>Explore Azure Service Bus</vt:lpstr>
      <vt:lpstr>Queue Storage</vt:lpstr>
      <vt:lpstr>Azure Service Bus</vt:lpstr>
      <vt:lpstr>Queue</vt:lpstr>
      <vt:lpstr>Queue</vt:lpstr>
      <vt:lpstr>Service bus Review</vt:lpstr>
      <vt:lpstr>Azure Functions</vt:lpstr>
      <vt:lpstr>Objectives</vt:lpstr>
      <vt:lpstr>Exploring Azure Functions</vt:lpstr>
      <vt:lpstr>Exploring Azure Functions</vt:lpstr>
      <vt:lpstr>Exploring Azure Functions</vt:lpstr>
      <vt:lpstr>Exploring Azure Functions</vt:lpstr>
      <vt:lpstr>Serverless Architecture</vt:lpstr>
      <vt:lpstr>Serverless Architecture</vt:lpstr>
      <vt:lpstr>Durable Functions</vt:lpstr>
      <vt:lpstr>Durable Functions</vt:lpstr>
      <vt:lpstr>Durable Functions</vt:lpstr>
      <vt:lpstr>Section Review</vt:lpstr>
      <vt:lpstr>Azure Cache for Redis</vt:lpstr>
      <vt:lpstr>Objectives</vt:lpstr>
      <vt:lpstr>What is caching?</vt:lpstr>
      <vt:lpstr>Redis Cache</vt:lpstr>
      <vt:lpstr>Redis Cache</vt:lpstr>
      <vt:lpstr>Exploring Azure Cache for Redis</vt:lpstr>
      <vt:lpstr>API Project</vt:lpstr>
      <vt:lpstr>Azure Virtual Machines</vt:lpstr>
      <vt:lpstr>Section Overview</vt:lpstr>
      <vt:lpstr>Infrastructure as a Service</vt:lpstr>
      <vt:lpstr>Infrastructure as a Service</vt:lpstr>
      <vt:lpstr>Infrastructure as a Service</vt:lpstr>
      <vt:lpstr>Section Review</vt:lpstr>
      <vt:lpstr>Azure Containers</vt:lpstr>
      <vt:lpstr>Section Overview</vt:lpstr>
      <vt:lpstr>Understanding Containers</vt:lpstr>
      <vt:lpstr>Understanding Containers</vt:lpstr>
      <vt:lpstr>Understanding Containers</vt:lpstr>
      <vt:lpstr>Using Docker</vt:lpstr>
      <vt:lpstr>Using DockerHub</vt:lpstr>
      <vt:lpstr>Azure Containers</vt:lpstr>
      <vt:lpstr>Using Kubernetes</vt:lpstr>
      <vt:lpstr>Using Kubernetes</vt:lpstr>
      <vt:lpstr>Using Kubernetes</vt:lpstr>
      <vt:lpstr>Azure Kubernetes Service</vt:lpstr>
      <vt:lpstr>Section Review</vt:lpstr>
      <vt:lpstr>Azure AD</vt:lpstr>
      <vt:lpstr>Section Overview</vt:lpstr>
      <vt:lpstr>Version Check</vt:lpstr>
      <vt:lpstr>Understanding Azure AD</vt:lpstr>
      <vt:lpstr>Section Review</vt:lpstr>
      <vt:lpstr>Conclusion</vt:lpstr>
      <vt:lpstr>Course Review</vt:lpstr>
      <vt:lpstr>Course Review</vt:lpstr>
      <vt:lpstr>Course Review</vt:lpstr>
      <vt:lpstr>THANK YOU</vt:lpstr>
      <vt:lpstr>PowerPoint Presentation</vt:lpstr>
      <vt:lpstr>Section Review</vt:lpstr>
      <vt:lpstr>Visual Studio 2022 and .NET 6</vt:lpstr>
      <vt:lpstr>Why Learn .NET Core</vt:lpstr>
      <vt:lpstr>PowerPoint Presentation</vt:lpstr>
      <vt:lpstr>Why Learn .NET Development</vt:lpstr>
      <vt:lpstr>Publish Your App</vt:lpstr>
      <vt:lpstr>A picture is worth a thousand words</vt:lpstr>
      <vt:lpstr>Want big impact? Use big image.</vt:lpstr>
      <vt:lpstr>Use diagrams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Extra resources</vt:lpstr>
      <vt:lpstr>Other Technologies</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Trevoir Williams</dc:creator>
  <cp:lastModifiedBy>Trevoir Williams</cp:lastModifiedBy>
  <cp:revision>15</cp:revision>
  <dcterms:modified xsi:type="dcterms:W3CDTF">2023-09-22T07:27:21Z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0x010100AF5EC4FAED17FD4FA002B715A7CB3129</vt:lpwstr>
  </property>
</Properties>
</file>